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tiff" ContentType="image/tif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64" r:id="rId4"/>
  </p:sldMasterIdLst>
  <p:notesMasterIdLst>
    <p:notesMasterId r:id="rId60"/>
  </p:notesMasterIdLst>
  <p:sldIdLst>
    <p:sldId id="869" r:id="rId5"/>
    <p:sldId id="872" r:id="rId6"/>
    <p:sldId id="870" r:id="rId7"/>
    <p:sldId id="871" r:id="rId8"/>
    <p:sldId id="873" r:id="rId9"/>
    <p:sldId id="874" r:id="rId10"/>
    <p:sldId id="875" r:id="rId11"/>
    <p:sldId id="876" r:id="rId12"/>
    <p:sldId id="877" r:id="rId13"/>
    <p:sldId id="878" r:id="rId14"/>
    <p:sldId id="879" r:id="rId15"/>
    <p:sldId id="880" r:id="rId16"/>
    <p:sldId id="881" r:id="rId17"/>
    <p:sldId id="882" r:id="rId18"/>
    <p:sldId id="883" r:id="rId19"/>
    <p:sldId id="798" r:id="rId20"/>
    <p:sldId id="863" r:id="rId21"/>
    <p:sldId id="865" r:id="rId22"/>
    <p:sldId id="862" r:id="rId23"/>
    <p:sldId id="861" r:id="rId24"/>
    <p:sldId id="866" r:id="rId25"/>
    <p:sldId id="675" r:id="rId26"/>
    <p:sldId id="795" r:id="rId27"/>
    <p:sldId id="752" r:id="rId28"/>
    <p:sldId id="796" r:id="rId29"/>
    <p:sldId id="797" r:id="rId30"/>
    <p:sldId id="867" r:id="rId31"/>
    <p:sldId id="782" r:id="rId32"/>
    <p:sldId id="838" r:id="rId33"/>
    <p:sldId id="820" r:id="rId34"/>
    <p:sldId id="839" r:id="rId35"/>
    <p:sldId id="821" r:id="rId36"/>
    <p:sldId id="822" r:id="rId37"/>
    <p:sldId id="819" r:id="rId38"/>
    <p:sldId id="783" r:id="rId39"/>
    <p:sldId id="824" r:id="rId40"/>
    <p:sldId id="825" r:id="rId41"/>
    <p:sldId id="823" r:id="rId42"/>
    <p:sldId id="740" r:id="rId43"/>
    <p:sldId id="826" r:id="rId44"/>
    <p:sldId id="786" r:id="rId45"/>
    <p:sldId id="787" r:id="rId46"/>
    <p:sldId id="788" r:id="rId47"/>
    <p:sldId id="827" r:id="rId48"/>
    <p:sldId id="830" r:id="rId49"/>
    <p:sldId id="829" r:id="rId50"/>
    <p:sldId id="828" r:id="rId51"/>
    <p:sldId id="831" r:id="rId52"/>
    <p:sldId id="832" r:id="rId53"/>
    <p:sldId id="833" r:id="rId54"/>
    <p:sldId id="789" r:id="rId55"/>
    <p:sldId id="790" r:id="rId56"/>
    <p:sldId id="835" r:id="rId57"/>
    <p:sldId id="842" r:id="rId58"/>
    <p:sldId id="868" r:id="rId59"/>
  </p:sldIdLst>
  <p:sldSz cx="12192000" cy="6858000"/>
  <p:notesSz cx="6858000" cy="9144000"/>
  <p:embeddedFontLst>
    <p:embeddedFont>
      <p:font typeface="Calibri" panose="020F0502020204030204" pitchFamily="34" charset="0"/>
      <p:regular r:id="rId61"/>
      <p:bold r:id="rId62"/>
      <p:italic r:id="rId63"/>
      <p:boldItalic r:id="rId64"/>
    </p:embeddedFont>
    <p:embeddedFont>
      <p:font typeface="Helvetica" pitchFamily="2" charset="0"/>
      <p:regular r:id="rId65"/>
      <p:bold r:id="rId66"/>
      <p:italic r:id="rId67"/>
      <p:boldItalic r:id="rId68"/>
    </p:embeddedFont>
    <p:embeddedFont>
      <p:font typeface="Lora" panose="020B0604020202020204"/>
      <p:regular r:id="rId69"/>
      <p:bold r:id="rId70"/>
      <p:italic r:id="rId71"/>
      <p:boldItalic r:id="rId72"/>
    </p:embeddedFont>
    <p:embeddedFont>
      <p:font typeface="Roboto"/>
      <p:regular r:id="rId73"/>
    </p:embeddedFont>
    <p:embeddedFont>
      <p:font typeface="Verdana" panose="020B0604030504040204" pitchFamily="34" charset="0"/>
      <p:regular r:id="rId74"/>
      <p:bold r:id="rId75"/>
      <p:italic r:id="rId76"/>
      <p:boldItalic r:id="rId7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0AD47"/>
    <a:srgbClr val="000000"/>
    <a:srgbClr val="F9F4EB"/>
    <a:srgbClr val="ECDDC2"/>
    <a:srgbClr val="71C1C6"/>
    <a:srgbClr val="8FAADC"/>
    <a:srgbClr val="FFF5D6"/>
    <a:srgbClr val="FFFFFF"/>
    <a:srgbClr val="35363A"/>
    <a:srgbClr val="EBEBE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D317326-9CBE-4DE8-AD9A-A4652AF1F89D}">
  <a:tblStyle styleId="{DD317326-9CBE-4DE8-AD9A-A4652AF1F89D}" styleName="Table_0">
    <a:wholeTbl>
      <a:tcTxStyle b="off" i="off">
        <a:font>
          <a:latin typeface="Verdana"/>
          <a:ea typeface="Verdana"/>
          <a:cs typeface="Verdana"/>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9EFF7"/>
          </a:solidFill>
        </a:fill>
      </a:tcStyle>
    </a:wholeTbl>
    <a:band1H>
      <a:tcTxStyle/>
      <a:tcStyle>
        <a:tcBdr/>
        <a:fill>
          <a:solidFill>
            <a:srgbClr val="D0DEEF"/>
          </a:solidFill>
        </a:fill>
      </a:tcStyle>
    </a:band1H>
    <a:band2H>
      <a:tcTxStyle/>
      <a:tcStyle>
        <a:tcBdr/>
      </a:tcStyle>
    </a:band2H>
    <a:band1V>
      <a:tcTxStyle/>
      <a:tcStyle>
        <a:tcBdr/>
        <a:fill>
          <a:solidFill>
            <a:srgbClr val="D0DEEF"/>
          </a:solidFill>
        </a:fill>
      </a:tcStyle>
    </a:band1V>
    <a:band2V>
      <a:tcTxStyle/>
      <a:tcStyle>
        <a:tcBdr/>
      </a:tcStyle>
    </a:band2V>
    <a:lastCol>
      <a:tcTxStyle b="on" i="off">
        <a:font>
          <a:latin typeface="Verdana"/>
          <a:ea typeface="Verdana"/>
          <a:cs typeface="Verdana"/>
        </a:font>
        <a:schemeClr val="lt1"/>
      </a:tcTxStyle>
      <a:tcStyle>
        <a:tcBdr/>
        <a:fill>
          <a:solidFill>
            <a:schemeClr val="accent1"/>
          </a:solidFill>
        </a:fill>
      </a:tcStyle>
    </a:lastCol>
    <a:firstCol>
      <a:tcTxStyle b="on" i="off">
        <a:font>
          <a:latin typeface="Verdana"/>
          <a:ea typeface="Verdana"/>
          <a:cs typeface="Verdana"/>
        </a:font>
        <a:schemeClr val="lt1"/>
      </a:tcTxStyle>
      <a:tcStyle>
        <a:tcBdr/>
        <a:fill>
          <a:solidFill>
            <a:schemeClr val="accent1"/>
          </a:solidFill>
        </a:fill>
      </a:tcStyle>
    </a:firstCol>
    <a:lastRow>
      <a:tcTxStyle b="on" i="off">
        <a:font>
          <a:latin typeface="Verdana"/>
          <a:ea typeface="Verdana"/>
          <a:cs typeface="Verdana"/>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Verdana"/>
          <a:ea typeface="Verdana"/>
          <a:cs typeface="Verdana"/>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761" autoAdjust="0"/>
    <p:restoredTop sz="60429" autoAdjust="0"/>
  </p:normalViewPr>
  <p:slideViewPr>
    <p:cSldViewPr snapToGrid="0">
      <p:cViewPr varScale="1">
        <p:scale>
          <a:sx n="47" d="100"/>
          <a:sy n="47" d="100"/>
        </p:scale>
        <p:origin x="3904" y="184"/>
      </p:cViewPr>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font" Target="fonts/font3.fntdata"/><Relationship Id="rId68" Type="http://schemas.openxmlformats.org/officeDocument/2006/relationships/font" Target="fonts/font8.fntdata"/><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font" Target="fonts/font14.fntdata"/><Relationship Id="rId79" Type="http://schemas.openxmlformats.org/officeDocument/2006/relationships/viewProps" Target="viewProps.xml"/><Relationship Id="rId5" Type="http://schemas.openxmlformats.org/officeDocument/2006/relationships/slide" Target="slides/slide1.xml"/><Relationship Id="rId61" Type="http://schemas.openxmlformats.org/officeDocument/2006/relationships/font" Target="fonts/font1.fntdata"/><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font" Target="fonts/font4.fntdata"/><Relationship Id="rId69" Type="http://schemas.openxmlformats.org/officeDocument/2006/relationships/font" Target="fonts/font9.fntdata"/><Relationship Id="rId77" Type="http://schemas.openxmlformats.org/officeDocument/2006/relationships/font" Target="fonts/font17.fntdata"/><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font" Target="fonts/font12.fntdata"/><Relationship Id="rId80"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font" Target="fonts/font7.fntdata"/><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font" Target="fonts/font2.fntdata"/><Relationship Id="rId70" Type="http://schemas.openxmlformats.org/officeDocument/2006/relationships/font" Target="fonts/font10.fntdata"/><Relationship Id="rId75" Type="http://schemas.openxmlformats.org/officeDocument/2006/relationships/font" Target="fonts/font15.fntdata"/><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notesMaster" Target="notesMasters/notesMaster1.xml"/><Relationship Id="rId65" Type="http://schemas.openxmlformats.org/officeDocument/2006/relationships/font" Target="fonts/font5.fntdata"/><Relationship Id="rId73" Type="http://schemas.openxmlformats.org/officeDocument/2006/relationships/font" Target="fonts/font13.fntdata"/><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font" Target="fonts/font16.fntdata"/><Relationship Id="rId7" Type="http://schemas.openxmlformats.org/officeDocument/2006/relationships/slide" Target="slides/slide3.xml"/><Relationship Id="rId71" Type="http://schemas.openxmlformats.org/officeDocument/2006/relationships/font" Target="fonts/font11.fntdata"/><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font" Target="fonts/font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‹nr.›</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1" name="Google Shape;231;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200" b="0" i="0" u="none" strike="noStrike" cap="none" dirty="0">
                <a:solidFill>
                  <a:schemeClr val="dk1"/>
                </a:solidFill>
                <a:effectLst/>
                <a:latin typeface="Calibri"/>
                <a:ea typeface="Calibri"/>
                <a:cs typeface="Calibri"/>
                <a:sym typeface="Calibri"/>
              </a:rPr>
              <a:t>Today we will be talking a little bit about the Big Team Science movement in psychology. I think that many of the people that got involved in big team science did so almost unwittingly and we saw a new movement emerge that I think has the potential to solve various complicated problems that we are currently encountering in psychology. However, the big team science movement is not without challenges and we need to reflect carefully on how to use this instrument, so as to avoid mega-mistakes or to pour resources into research that shouldn’t be invested. </a:t>
            </a:r>
          </a:p>
        </p:txBody>
      </p:sp>
      <p:sp>
        <p:nvSpPr>
          <p:cNvPr id="232" name="Google Shape;232;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a:t>
            </a:fld>
            <a:endParaRPr dirty="0"/>
          </a:p>
        </p:txBody>
      </p:sp>
    </p:spTree>
    <p:extLst>
      <p:ext uri="{BB962C8B-B14F-4D97-AF65-F5344CB8AC3E}">
        <p14:creationId xmlns:p14="http://schemas.microsoft.com/office/powerpoint/2010/main" val="13318458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1" name="Google Shape;231;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200" b="0" i="0" u="none" strike="noStrike" cap="none" dirty="0">
                <a:solidFill>
                  <a:schemeClr val="dk1"/>
                </a:solidFill>
                <a:effectLst/>
                <a:latin typeface="Calibri"/>
                <a:ea typeface="Calibri"/>
                <a:cs typeface="Calibri"/>
                <a:sym typeface="Calibri"/>
              </a:rPr>
              <a:t>Around the same time as the </a:t>
            </a:r>
            <a:r>
              <a:rPr lang="en-US" sz="1200" b="0" i="0" u="none" strike="noStrike" cap="none" dirty="0" err="1">
                <a:solidFill>
                  <a:schemeClr val="dk1"/>
                </a:solidFill>
                <a:effectLst/>
                <a:latin typeface="Calibri"/>
                <a:ea typeface="Calibri"/>
                <a:cs typeface="Calibri"/>
                <a:sym typeface="Calibri"/>
              </a:rPr>
              <a:t>manylabs</a:t>
            </a:r>
            <a:r>
              <a:rPr lang="en-US" sz="1200" b="0" i="0" u="none" strike="noStrike" cap="none" dirty="0">
                <a:solidFill>
                  <a:schemeClr val="dk1"/>
                </a:solidFill>
                <a:effectLst/>
                <a:latin typeface="Calibri"/>
                <a:ea typeface="Calibri"/>
                <a:cs typeface="Calibri"/>
                <a:sym typeface="Calibri"/>
              </a:rPr>
              <a:t> projects were initiated and largely inspired by the writings of Mike Frank, Rebecca Saxe, and Jon </a:t>
            </a:r>
            <a:r>
              <a:rPr lang="en-US" sz="1200" b="0" i="0" u="none" strike="noStrike" cap="none" dirty="0" err="1">
                <a:solidFill>
                  <a:schemeClr val="dk1"/>
                </a:solidFill>
                <a:effectLst/>
                <a:latin typeface="Calibri"/>
                <a:ea typeface="Calibri"/>
                <a:cs typeface="Calibri"/>
                <a:sym typeface="Calibri"/>
              </a:rPr>
              <a:t>Grahe</a:t>
            </a:r>
            <a:r>
              <a:rPr lang="en-US" sz="1200" b="0" i="0" u="none" strike="noStrike" cap="none" dirty="0">
                <a:solidFill>
                  <a:schemeClr val="dk1"/>
                </a:solidFill>
                <a:effectLst/>
                <a:latin typeface="Calibri"/>
                <a:ea typeface="Calibri"/>
                <a:cs typeface="Calibri"/>
                <a:sym typeface="Calibri"/>
              </a:rPr>
              <a:t>, we started the Collaborative Replication and Education project, which is an initiative to integrate replication into </a:t>
            </a:r>
            <a:r>
              <a:rPr lang="en-US" sz="1200" b="0" i="0" u="none" strike="noStrike" cap="none" dirty="0" err="1">
                <a:solidFill>
                  <a:schemeClr val="dk1"/>
                </a:solidFill>
                <a:effectLst/>
                <a:latin typeface="Calibri"/>
                <a:ea typeface="Calibri"/>
                <a:cs typeface="Calibri"/>
                <a:sym typeface="Calibri"/>
              </a:rPr>
              <a:t>undergradate</a:t>
            </a:r>
            <a:r>
              <a:rPr lang="en-US" sz="1200" b="0" i="0" u="none" strike="noStrike" cap="none" dirty="0">
                <a:solidFill>
                  <a:schemeClr val="dk1"/>
                </a:solidFill>
                <a:effectLst/>
                <a:latin typeface="Calibri"/>
                <a:ea typeface="Calibri"/>
                <a:cs typeface="Calibri"/>
                <a:sym typeface="Calibri"/>
              </a:rPr>
              <a:t> research methods courses. Via this initiative, students engage in learning about research methods, while conducting replications with a very high level of quality control. </a:t>
            </a:r>
          </a:p>
        </p:txBody>
      </p:sp>
      <p:sp>
        <p:nvSpPr>
          <p:cNvPr id="232" name="Google Shape;232;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10</a:t>
            </a:fld>
            <a:endParaRPr dirty="0"/>
          </a:p>
        </p:txBody>
      </p:sp>
    </p:spTree>
    <p:extLst>
      <p:ext uri="{BB962C8B-B14F-4D97-AF65-F5344CB8AC3E}">
        <p14:creationId xmlns:p14="http://schemas.microsoft.com/office/powerpoint/2010/main" val="24645309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1" name="Google Shape;231;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200" b="0" i="0" u="none" strike="noStrike" cap="none" dirty="0">
                <a:solidFill>
                  <a:schemeClr val="dk1"/>
                </a:solidFill>
                <a:effectLst/>
                <a:latin typeface="Calibri"/>
                <a:ea typeface="Calibri"/>
                <a:cs typeface="Calibri"/>
                <a:sym typeface="Calibri"/>
              </a:rPr>
              <a:t>But these problems were not the only ones the discipline were facing. </a:t>
            </a:r>
          </a:p>
          <a:p>
            <a:pPr marL="0" lvl="0" indent="0" algn="l" rtl="0">
              <a:spcBef>
                <a:spcPts val="0"/>
              </a:spcBef>
              <a:spcAft>
                <a:spcPts val="0"/>
              </a:spcAft>
              <a:buNone/>
            </a:pPr>
            <a:endParaRPr lang="en-US" sz="1200" b="0" i="0" u="none" strike="noStrike" cap="none" dirty="0">
              <a:solidFill>
                <a:schemeClr val="dk1"/>
              </a:solidFill>
              <a:effectLst/>
              <a:latin typeface="Calibri"/>
              <a:ea typeface="Calibri"/>
              <a:cs typeface="Calibri"/>
              <a:sym typeface="Calibri"/>
            </a:endParaRPr>
          </a:p>
          <a:p>
            <a:pPr marL="0" lvl="0" indent="0" algn="l" rtl="0">
              <a:spcBef>
                <a:spcPts val="0"/>
              </a:spcBef>
              <a:spcAft>
                <a:spcPts val="0"/>
              </a:spcAft>
              <a:buNone/>
            </a:pPr>
            <a:r>
              <a:rPr lang="en-US" sz="1200" b="0" i="0" u="none" strike="noStrike" cap="none" dirty="0">
                <a:solidFill>
                  <a:schemeClr val="dk1"/>
                </a:solidFill>
                <a:effectLst/>
                <a:latin typeface="Calibri"/>
                <a:ea typeface="Calibri"/>
                <a:cs typeface="Calibri"/>
                <a:sym typeface="Calibri"/>
              </a:rPr>
              <a:t>We knew for some years that psychology had been facing challenges to generalizability (i.e., our theories are either not investigated in other countries, they originate mostly from the US, and/or they poorly generalize to other countries)</a:t>
            </a:r>
          </a:p>
        </p:txBody>
      </p:sp>
      <p:sp>
        <p:nvSpPr>
          <p:cNvPr id="232" name="Google Shape;232;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11</a:t>
            </a:fld>
            <a:endParaRPr dirty="0"/>
          </a:p>
        </p:txBody>
      </p:sp>
    </p:spTree>
    <p:extLst>
      <p:ext uri="{BB962C8B-B14F-4D97-AF65-F5344CB8AC3E}">
        <p14:creationId xmlns:p14="http://schemas.microsoft.com/office/powerpoint/2010/main" val="31455171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1" name="Google Shape;231;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200" b="0" i="0" u="none" strike="noStrike" cap="none" dirty="0">
                <a:solidFill>
                  <a:schemeClr val="dk1"/>
                </a:solidFill>
                <a:effectLst/>
                <a:latin typeface="Calibri"/>
                <a:ea typeface="Calibri"/>
                <a:cs typeface="Calibri"/>
                <a:sym typeface="Calibri"/>
              </a:rPr>
              <a:t>We know that we are facing challenges to computational reproducibility (i.e., the fact that if other people repeat the same analyses, they don’t find the same results), </a:t>
            </a:r>
          </a:p>
        </p:txBody>
      </p:sp>
      <p:sp>
        <p:nvSpPr>
          <p:cNvPr id="232" name="Google Shape;232;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12</a:t>
            </a:fld>
            <a:endParaRPr dirty="0"/>
          </a:p>
        </p:txBody>
      </p:sp>
    </p:spTree>
    <p:extLst>
      <p:ext uri="{BB962C8B-B14F-4D97-AF65-F5344CB8AC3E}">
        <p14:creationId xmlns:p14="http://schemas.microsoft.com/office/powerpoint/2010/main" val="29257967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1" name="Google Shape;231;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200" b="0" i="0" u="none" strike="noStrike" cap="none" dirty="0">
                <a:solidFill>
                  <a:schemeClr val="dk1"/>
                </a:solidFill>
                <a:effectLst/>
                <a:latin typeface="Calibri"/>
                <a:ea typeface="Calibri"/>
                <a:cs typeface="Calibri"/>
                <a:sym typeface="Calibri"/>
              </a:rPr>
              <a:t>And more recently we know of challenges to inferential reproducibility (that is, one can reasonably make many different analytical decisions when asking questions about a dataset and these can result in very different conclusions about the same dataset, even when confronted with relatively simple questions). </a:t>
            </a:r>
          </a:p>
        </p:txBody>
      </p:sp>
      <p:sp>
        <p:nvSpPr>
          <p:cNvPr id="232" name="Google Shape;232;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13</a:t>
            </a:fld>
            <a:endParaRPr dirty="0"/>
          </a:p>
        </p:txBody>
      </p:sp>
    </p:spTree>
    <p:extLst>
      <p:ext uri="{BB962C8B-B14F-4D97-AF65-F5344CB8AC3E}">
        <p14:creationId xmlns:p14="http://schemas.microsoft.com/office/powerpoint/2010/main" val="22905487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1" name="Google Shape;231;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200" b="0" i="0" u="none" strike="noStrike" cap="none" dirty="0">
                <a:solidFill>
                  <a:schemeClr val="dk1"/>
                </a:solidFill>
                <a:effectLst/>
                <a:latin typeface="Calibri"/>
                <a:ea typeface="Calibri"/>
                <a:cs typeface="Calibri"/>
                <a:sym typeface="Calibri"/>
              </a:rPr>
              <a:t>These are all quite complicated challenges that simply cannot be solved by one individual researcher alone. </a:t>
            </a:r>
          </a:p>
          <a:p>
            <a:pPr marL="0" lvl="0" indent="0" algn="l" rtl="0">
              <a:spcBef>
                <a:spcPts val="0"/>
              </a:spcBef>
              <a:spcAft>
                <a:spcPts val="0"/>
              </a:spcAft>
              <a:buNone/>
            </a:pPr>
            <a:endParaRPr lang="en-US" sz="1200" b="0" i="0" u="none" strike="noStrike" cap="none" dirty="0">
              <a:solidFill>
                <a:schemeClr val="dk1"/>
              </a:solidFill>
              <a:effectLst/>
              <a:latin typeface="Calibri"/>
              <a:ea typeface="Calibri"/>
              <a:cs typeface="Calibri"/>
              <a:sym typeface="Calibri"/>
            </a:endParaRPr>
          </a:p>
          <a:p>
            <a:pPr marL="0" lvl="0" indent="0" algn="l" rtl="0">
              <a:spcBef>
                <a:spcPts val="0"/>
              </a:spcBef>
              <a:spcAft>
                <a:spcPts val="0"/>
              </a:spcAft>
              <a:buNone/>
            </a:pPr>
            <a:r>
              <a:rPr lang="en-US" sz="1200" b="0" i="0" u="none" strike="noStrike" cap="none" dirty="0">
                <a:solidFill>
                  <a:schemeClr val="dk1"/>
                </a:solidFill>
                <a:effectLst/>
                <a:latin typeface="Calibri"/>
                <a:ea typeface="Calibri"/>
                <a:cs typeface="Calibri"/>
                <a:sym typeface="Calibri"/>
              </a:rPr>
              <a:t>To confront these challenges, Chris </a:t>
            </a:r>
            <a:r>
              <a:rPr lang="en-US" sz="1200" b="0" i="0" u="none" strike="noStrike" cap="none" dirty="0" err="1">
                <a:solidFill>
                  <a:schemeClr val="dk1"/>
                </a:solidFill>
                <a:effectLst/>
                <a:latin typeface="Calibri"/>
                <a:ea typeface="Calibri"/>
                <a:cs typeface="Calibri"/>
                <a:sym typeface="Calibri"/>
              </a:rPr>
              <a:t>Chartier</a:t>
            </a:r>
            <a:r>
              <a:rPr lang="en-US" sz="1200" b="0" i="0" u="none" strike="noStrike" cap="none" dirty="0">
                <a:solidFill>
                  <a:schemeClr val="dk1"/>
                </a:solidFill>
                <a:effectLst/>
                <a:latin typeface="Calibri"/>
                <a:ea typeface="Calibri"/>
                <a:cs typeface="Calibri"/>
                <a:sym typeface="Calibri"/>
              </a:rPr>
              <a:t> in 2017 wrote a blog post about building a </a:t>
            </a:r>
            <a:r>
              <a:rPr lang="en-US" sz="1200" b="0" i="0" u="none" strike="noStrike" cap="none" dirty="0" err="1">
                <a:solidFill>
                  <a:schemeClr val="dk1"/>
                </a:solidFill>
                <a:effectLst/>
                <a:latin typeface="Calibri"/>
                <a:ea typeface="Calibri"/>
                <a:cs typeface="Calibri"/>
                <a:sym typeface="Calibri"/>
              </a:rPr>
              <a:t>cern</a:t>
            </a:r>
            <a:r>
              <a:rPr lang="en-US" sz="1200" b="0" i="0" u="none" strike="noStrike" cap="none" dirty="0">
                <a:solidFill>
                  <a:schemeClr val="dk1"/>
                </a:solidFill>
                <a:effectLst/>
                <a:latin typeface="Calibri"/>
                <a:ea typeface="Calibri"/>
                <a:cs typeface="Calibri"/>
                <a:sym typeface="Calibri"/>
              </a:rPr>
              <a:t> for psychological science. Chris wondered and was quite jealous about the accuracy with which astronomers could predict, to a second, when the moon would cross the path of the sun, a very, very complicated problem. Thinking about this event he thought that there should be an equivalent in psychology, where he first thought about setting up a study with ~10 labs and 1000 participants, but he eventually envisioned a network with thousands of labs, and millions of participants (even this first study was already amongst more than 10,000 participants). </a:t>
            </a:r>
          </a:p>
          <a:p>
            <a:pPr marL="0" lvl="0" indent="0" algn="l" rtl="0">
              <a:spcBef>
                <a:spcPts val="0"/>
              </a:spcBef>
              <a:spcAft>
                <a:spcPts val="0"/>
              </a:spcAft>
              <a:buNone/>
            </a:pPr>
            <a:endParaRPr lang="en-US" sz="1200" b="0" i="0" u="none" strike="noStrike" cap="none" dirty="0">
              <a:solidFill>
                <a:schemeClr val="dk1"/>
              </a:solidFill>
              <a:effectLst/>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0" i="0" u="none" strike="noStrike" cap="none" dirty="0">
                <a:solidFill>
                  <a:schemeClr val="dk1"/>
                </a:solidFill>
                <a:effectLst/>
                <a:latin typeface="Calibri"/>
                <a:ea typeface="Calibri"/>
                <a:cs typeface="Calibri"/>
                <a:sym typeface="Calibri"/>
              </a:rPr>
              <a:t>The crucial part in his vision however was the idea of a standing network instead of ad hoc networks like the </a:t>
            </a:r>
            <a:r>
              <a:rPr lang="en-US" sz="1200" b="0" i="0" u="none" strike="noStrike" cap="none" dirty="0" err="1">
                <a:solidFill>
                  <a:schemeClr val="dk1"/>
                </a:solidFill>
                <a:effectLst/>
                <a:latin typeface="Calibri"/>
                <a:ea typeface="Calibri"/>
                <a:cs typeface="Calibri"/>
                <a:sym typeface="Calibri"/>
              </a:rPr>
              <a:t>manylabs</a:t>
            </a:r>
            <a:r>
              <a:rPr lang="en-US" sz="1200" b="0" i="0" u="none" strike="noStrike" cap="none" dirty="0">
                <a:solidFill>
                  <a:schemeClr val="dk1"/>
                </a:solidFill>
                <a:effectLst/>
                <a:latin typeface="Calibri"/>
                <a:ea typeface="Calibri"/>
                <a:cs typeface="Calibri"/>
                <a:sym typeface="Calibri"/>
              </a:rPr>
              <a:t> studies, and he wanted to create a network that is open to criticism, is transparent, reinvents itself all the time, and which has democratically elected leaders. </a:t>
            </a:r>
          </a:p>
        </p:txBody>
      </p:sp>
      <p:sp>
        <p:nvSpPr>
          <p:cNvPr id="232" name="Google Shape;232;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14</a:t>
            </a:fld>
            <a:endParaRPr dirty="0"/>
          </a:p>
        </p:txBody>
      </p:sp>
    </p:spTree>
    <p:extLst>
      <p:ext uri="{BB962C8B-B14F-4D97-AF65-F5344CB8AC3E}">
        <p14:creationId xmlns:p14="http://schemas.microsoft.com/office/powerpoint/2010/main" val="34620026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1" name="Google Shape;231;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200" b="0" i="0" u="none" strike="noStrike" cap="none" dirty="0">
                <a:solidFill>
                  <a:schemeClr val="dk1"/>
                </a:solidFill>
                <a:effectLst/>
                <a:latin typeface="Calibri"/>
                <a:ea typeface="Calibri"/>
                <a:cs typeface="Calibri"/>
                <a:sym typeface="Calibri"/>
              </a:rPr>
              <a:t>Now, to be honest, I think that even Chris did not imagine the complexity of some of the problems we were confronted with and that we have found out throughout the years. </a:t>
            </a:r>
          </a:p>
          <a:p>
            <a:pPr marL="0" lvl="0" indent="0" algn="l" rtl="0">
              <a:spcBef>
                <a:spcPts val="0"/>
              </a:spcBef>
              <a:spcAft>
                <a:spcPts val="0"/>
              </a:spcAft>
              <a:buNone/>
            </a:pPr>
            <a:endParaRPr lang="en-US" sz="1200" b="0" i="0" u="none" strike="noStrike" cap="none" dirty="0">
              <a:solidFill>
                <a:schemeClr val="dk1"/>
              </a:solidFill>
              <a:effectLst/>
              <a:latin typeface="Calibri"/>
              <a:ea typeface="Calibri"/>
              <a:cs typeface="Calibri"/>
              <a:sym typeface="Calibri"/>
            </a:endParaRPr>
          </a:p>
          <a:p>
            <a:pPr marL="0" lvl="0" indent="0" algn="l" rtl="0">
              <a:spcBef>
                <a:spcPts val="0"/>
              </a:spcBef>
              <a:spcAft>
                <a:spcPts val="0"/>
              </a:spcAft>
              <a:buNone/>
            </a:pPr>
            <a:r>
              <a:rPr lang="en-US" sz="1200" b="0" i="0" u="none" strike="noStrike" cap="none" dirty="0">
                <a:solidFill>
                  <a:schemeClr val="dk1"/>
                </a:solidFill>
                <a:effectLst/>
                <a:latin typeface="Calibri"/>
                <a:ea typeface="Calibri"/>
                <a:cs typeface="Calibri"/>
                <a:sym typeface="Calibri"/>
              </a:rPr>
              <a:t>This already became apparent in the first study the PSA adopted, led by Ben Jones and Lisa </a:t>
            </a:r>
            <a:r>
              <a:rPr lang="en-US" sz="1200" b="0" i="0" u="none" strike="noStrike" cap="none" dirty="0" err="1">
                <a:solidFill>
                  <a:schemeClr val="dk1"/>
                </a:solidFill>
                <a:effectLst/>
                <a:latin typeface="Calibri"/>
                <a:ea typeface="Calibri"/>
                <a:cs typeface="Calibri"/>
                <a:sym typeface="Calibri"/>
              </a:rPr>
              <a:t>DeBruine</a:t>
            </a:r>
            <a:r>
              <a:rPr lang="en-US" sz="1200" b="0" i="0" u="none" strike="noStrike" cap="none" dirty="0">
                <a:solidFill>
                  <a:schemeClr val="dk1"/>
                </a:solidFill>
                <a:effectLst/>
                <a:latin typeface="Calibri"/>
                <a:ea typeface="Calibri"/>
                <a:cs typeface="Calibri"/>
                <a:sym typeface="Calibri"/>
              </a:rPr>
              <a:t>, where many of these challenges (concerning computational and inferential reproducibility, as well as generalizability, started emerging). In addition, throughout the years, it just became painfully visible how many policies need to be created to conduct these </a:t>
            </a:r>
            <a:r>
              <a:rPr lang="en-US" sz="1200" b="0" i="0" u="none" strike="noStrike" cap="none">
                <a:solidFill>
                  <a:schemeClr val="dk1"/>
                </a:solidFill>
                <a:effectLst/>
                <a:latin typeface="Calibri"/>
                <a:ea typeface="Calibri"/>
                <a:cs typeface="Calibri"/>
                <a:sym typeface="Calibri"/>
              </a:rPr>
              <a:t>studies successfully, </a:t>
            </a:r>
            <a:r>
              <a:rPr lang="en-US" sz="1200" b="0" i="0" u="none" strike="noStrike" cap="none" dirty="0">
                <a:solidFill>
                  <a:schemeClr val="dk1"/>
                </a:solidFill>
                <a:effectLst/>
                <a:latin typeface="Calibri"/>
                <a:ea typeface="Calibri"/>
                <a:cs typeface="Calibri"/>
                <a:sym typeface="Calibri"/>
              </a:rPr>
              <a:t>how much labor such work cost, and – despite all the positives that I have to say about the PSA -&gt; throwing in my personal opinion here – how conservative our field can be and how US-focused in our theories we are. I think working with the PSA brings these problems even more to the fore. </a:t>
            </a:r>
          </a:p>
          <a:p>
            <a:pPr marL="0" lvl="0" indent="0" algn="l" rtl="0">
              <a:spcBef>
                <a:spcPts val="0"/>
              </a:spcBef>
              <a:spcAft>
                <a:spcPts val="0"/>
              </a:spcAft>
              <a:buNone/>
            </a:pPr>
            <a:endParaRPr lang="en-US" sz="1200" b="0" i="0" u="none" strike="noStrike" cap="none" dirty="0">
              <a:solidFill>
                <a:schemeClr val="dk1"/>
              </a:solidFill>
              <a:effectLst/>
              <a:latin typeface="Calibri"/>
              <a:ea typeface="Calibri"/>
              <a:cs typeface="Calibri"/>
              <a:sym typeface="Calibri"/>
            </a:endParaRPr>
          </a:p>
          <a:p>
            <a:pPr marL="0" lvl="0" indent="0" algn="l" rtl="0">
              <a:spcBef>
                <a:spcPts val="0"/>
              </a:spcBef>
              <a:spcAft>
                <a:spcPts val="0"/>
              </a:spcAft>
              <a:buNone/>
            </a:pPr>
            <a:r>
              <a:rPr lang="en-US" sz="1200" b="0" i="0" u="none" strike="noStrike" cap="none" dirty="0">
                <a:solidFill>
                  <a:schemeClr val="dk1"/>
                </a:solidFill>
                <a:effectLst/>
                <a:latin typeface="Calibri"/>
                <a:ea typeface="Calibri"/>
                <a:cs typeface="Calibri"/>
                <a:sym typeface="Calibri"/>
              </a:rPr>
              <a:t>This is where I can give the word to Nicholas, who will be saying more about what the Psychological Science Accelerator is. </a:t>
            </a:r>
          </a:p>
        </p:txBody>
      </p:sp>
      <p:sp>
        <p:nvSpPr>
          <p:cNvPr id="232" name="Google Shape;232;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15</a:t>
            </a:fld>
            <a:endParaRPr dirty="0"/>
          </a:p>
        </p:txBody>
      </p:sp>
    </p:spTree>
    <p:extLst>
      <p:ext uri="{BB962C8B-B14F-4D97-AF65-F5344CB8AC3E}">
        <p14:creationId xmlns:p14="http://schemas.microsoft.com/office/powerpoint/2010/main" val="6323033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1" name="Google Shape;231;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200" b="0" i="0" u="none" strike="noStrike" cap="none" dirty="0">
                <a:solidFill>
                  <a:schemeClr val="dk1"/>
                </a:solidFill>
                <a:effectLst/>
                <a:latin typeface="Calibri"/>
                <a:ea typeface="Calibri"/>
                <a:cs typeface="Calibri"/>
                <a:sym typeface="Calibri"/>
              </a:rPr>
              <a:t>The Psychological Science Accelerator is a globally-distributed network of researchers that pool intellectual and material resources to accelerate the discovery of generalizability knowledge in psychological science.</a:t>
            </a:r>
          </a:p>
          <a:p>
            <a:pPr marL="0" lvl="0" indent="0" algn="l" rtl="0">
              <a:spcBef>
                <a:spcPts val="0"/>
              </a:spcBef>
              <a:spcAft>
                <a:spcPts val="0"/>
              </a:spcAft>
              <a:buNone/>
            </a:pPr>
            <a:endParaRPr lang="en-US" sz="1200" b="0" i="0" u="none" strike="noStrike" cap="none" dirty="0">
              <a:solidFill>
                <a:schemeClr val="dk1"/>
              </a:solidFill>
              <a:effectLst/>
              <a:latin typeface="Calibri"/>
              <a:ea typeface="Calibri"/>
              <a:cs typeface="Calibri"/>
              <a:sym typeface="Calibri"/>
            </a:endParaRPr>
          </a:p>
          <a:p>
            <a:pPr marL="0" lvl="0" indent="0" algn="l" rtl="0">
              <a:spcBef>
                <a:spcPts val="0"/>
              </a:spcBef>
              <a:spcAft>
                <a:spcPts val="0"/>
              </a:spcAft>
              <a:buNone/>
            </a:pPr>
            <a:r>
              <a:rPr lang="en-US" sz="1200" b="0" i="0" u="none" strike="noStrike" cap="none" dirty="0">
                <a:solidFill>
                  <a:schemeClr val="dk1"/>
                </a:solidFill>
                <a:effectLst/>
                <a:latin typeface="Calibri"/>
                <a:ea typeface="Calibri"/>
                <a:cs typeface="Calibri"/>
                <a:sym typeface="Calibri"/>
              </a:rPr>
              <a:t>We are a grassroots academic organization with little funding and a loosely distributed organizational structure. Anybody can join our network free of charge, so long as they are willing to contribute. As of today, our network contains 1254 researchers from 82 countries. And we’ve thus far been responsible for some of the largest studies ever completed in social and cognitive psychology.</a:t>
            </a:r>
          </a:p>
        </p:txBody>
      </p:sp>
      <p:sp>
        <p:nvSpPr>
          <p:cNvPr id="232" name="Google Shape;232;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16</a:t>
            </a:fld>
            <a:endParaRPr dirty="0"/>
          </a:p>
        </p:txBody>
      </p:sp>
    </p:spTree>
    <p:extLst>
      <p:ext uri="{BB962C8B-B14F-4D97-AF65-F5344CB8AC3E}">
        <p14:creationId xmlns:p14="http://schemas.microsoft.com/office/powerpoint/2010/main" val="27262862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1" name="Google Shape;231;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200" b="0" i="0" u="none" strike="noStrike" cap="none" dirty="0">
                <a:solidFill>
                  <a:schemeClr val="dk1"/>
                </a:solidFill>
                <a:effectLst/>
                <a:latin typeface="Calibri"/>
                <a:ea typeface="Calibri"/>
                <a:cs typeface="Calibri"/>
                <a:sym typeface="Calibri"/>
              </a:rPr>
              <a:t>Our network has a variety of streams of activity.</a:t>
            </a:r>
          </a:p>
          <a:p>
            <a:pPr marL="0" lvl="0" indent="0" algn="l" rtl="0">
              <a:spcBef>
                <a:spcPts val="0"/>
              </a:spcBef>
              <a:spcAft>
                <a:spcPts val="0"/>
              </a:spcAft>
              <a:buNone/>
            </a:pPr>
            <a:endParaRPr lang="en-US" sz="1200" b="0" i="0" u="none" strike="noStrike" cap="none" dirty="0">
              <a:solidFill>
                <a:schemeClr val="dk1"/>
              </a:solidFill>
              <a:effectLst/>
              <a:latin typeface="Calibri"/>
              <a:ea typeface="Calibri"/>
              <a:cs typeface="Calibri"/>
              <a:sym typeface="Calibri"/>
            </a:endParaRPr>
          </a:p>
          <a:p>
            <a:pPr marL="0" lvl="0" indent="0" algn="l" rtl="0">
              <a:spcBef>
                <a:spcPts val="0"/>
              </a:spcBef>
              <a:spcAft>
                <a:spcPts val="0"/>
              </a:spcAft>
              <a:buNone/>
            </a:pPr>
            <a:r>
              <a:rPr lang="en-US" sz="1200" b="0" i="0" u="none" strike="noStrike" cap="none" dirty="0">
                <a:solidFill>
                  <a:schemeClr val="dk1"/>
                </a:solidFill>
                <a:effectLst/>
                <a:latin typeface="Calibri"/>
                <a:ea typeface="Calibri"/>
                <a:cs typeface="Calibri"/>
                <a:sym typeface="Calibri"/>
              </a:rPr>
              <a:t>[] Most of work have traditionally been focused on theory-oriented data collection efforts. For example, our first study examined the extent to which an influential valence-dominance model of social perception replicated across world regions. The project involved </a:t>
            </a:r>
            <a:r>
              <a:rPr lang="en-US" sz="1800" b="0" i="0" u="none" strike="noStrike" dirty="0">
                <a:solidFill>
                  <a:srgbClr val="000000"/>
                </a:solidFill>
                <a:effectLst/>
                <a:latin typeface="Roboto" panose="02000000000000000000" pitchFamily="2" charset="0"/>
              </a:rPr>
              <a:t> 243 collaborators who collected data from 11,570 participants spanning 41 countries. And we found some evidence that the valence-dominance model does not fully capture the structure of social perception judgments in many areas of the world.</a:t>
            </a:r>
          </a:p>
          <a:p>
            <a:pPr marL="0" lvl="0" indent="0" algn="l" rtl="0">
              <a:spcBef>
                <a:spcPts val="0"/>
              </a:spcBef>
              <a:spcAft>
                <a:spcPts val="0"/>
              </a:spcAft>
              <a:buNone/>
            </a:pPr>
            <a:endParaRPr lang="en-US" sz="1800" b="0" i="0" u="none" strike="noStrike" cap="none" dirty="0">
              <a:solidFill>
                <a:srgbClr val="000000"/>
              </a:solidFill>
              <a:effectLst/>
              <a:latin typeface="Roboto" panose="02000000000000000000" pitchFamily="2" charset="0"/>
              <a:ea typeface="Calibri"/>
              <a:cs typeface="Calibri"/>
              <a:sym typeface="Calibri"/>
            </a:endParaRPr>
          </a:p>
          <a:p>
            <a:pPr marL="0" lvl="0" indent="0" algn="l" rtl="0">
              <a:spcBef>
                <a:spcPts val="0"/>
              </a:spcBef>
              <a:spcAft>
                <a:spcPts val="0"/>
              </a:spcAft>
              <a:buNone/>
            </a:pPr>
            <a:r>
              <a:rPr lang="en-US" sz="1800" b="0" i="0" u="none" strike="noStrike" cap="none" dirty="0">
                <a:solidFill>
                  <a:srgbClr val="000000"/>
                </a:solidFill>
                <a:effectLst/>
                <a:latin typeface="Roboto" panose="02000000000000000000" pitchFamily="2" charset="0"/>
                <a:ea typeface="Calibri"/>
                <a:cs typeface="Calibri"/>
                <a:sym typeface="Calibri"/>
              </a:rPr>
              <a:t>[] Some of our work focuses on application-oriented data collection efforts. For example, we recently published a multi-country test of a brief cognitive reappraisal intervention on emotions during the COVID-19 pandemic. The project involved over 500 collaborators who collected data form </a:t>
            </a:r>
            <a:r>
              <a:rPr lang="en-US" b="0" i="0" dirty="0">
                <a:solidFill>
                  <a:srgbClr val="222222"/>
                </a:solidFill>
                <a:effectLst/>
                <a:latin typeface="Harding"/>
              </a:rPr>
              <a:t> 21,644 participants spanning 87 countries. And we found evidence that this intervention consistently decreased negative emotion and increased positive emotions across world regions.</a:t>
            </a:r>
          </a:p>
          <a:p>
            <a:pPr marL="0" lvl="0" indent="0" algn="l" rtl="0">
              <a:spcBef>
                <a:spcPts val="0"/>
              </a:spcBef>
              <a:spcAft>
                <a:spcPts val="0"/>
              </a:spcAft>
              <a:buNone/>
            </a:pPr>
            <a:endParaRPr lang="en-US" sz="1200" b="0" i="0" u="none" strike="noStrike" cap="none" dirty="0">
              <a:solidFill>
                <a:srgbClr val="222222"/>
              </a:solidFill>
              <a:effectLst/>
              <a:latin typeface="Harding"/>
              <a:ea typeface="Calibri"/>
              <a:cs typeface="Calibri"/>
              <a:sym typeface="Calibri"/>
            </a:endParaRPr>
          </a:p>
          <a:p>
            <a:pPr marL="0" lvl="0" indent="0" algn="l" rtl="0">
              <a:spcBef>
                <a:spcPts val="0"/>
              </a:spcBef>
              <a:spcAft>
                <a:spcPts val="0"/>
              </a:spcAft>
              <a:buNone/>
            </a:pPr>
            <a:r>
              <a:rPr lang="en-US" sz="1200" b="0" i="0" u="none" strike="noStrike" cap="none" dirty="0">
                <a:solidFill>
                  <a:srgbClr val="222222"/>
                </a:solidFill>
                <a:effectLst/>
                <a:latin typeface="Harding"/>
                <a:ea typeface="Calibri"/>
                <a:cs typeface="Calibri"/>
                <a:sym typeface="Calibri"/>
              </a:rPr>
              <a:t>[] Some of our projects are more methods-oriented. We are currently working on a project that will provide comprehensive assessments of the psychometric properties of the popular Oxford Utilitarianism Scale in 14 languages.</a:t>
            </a:r>
          </a:p>
          <a:p>
            <a:pPr marL="0" lvl="0" indent="0" algn="l" rtl="0">
              <a:spcBef>
                <a:spcPts val="0"/>
              </a:spcBef>
              <a:spcAft>
                <a:spcPts val="0"/>
              </a:spcAft>
              <a:buNone/>
            </a:pPr>
            <a:endParaRPr lang="en-US" sz="1200" b="0" i="0" u="none" strike="noStrike" cap="none" dirty="0">
              <a:solidFill>
                <a:srgbClr val="222222"/>
              </a:solidFill>
              <a:effectLst/>
              <a:latin typeface="Harding"/>
              <a:ea typeface="Calibri"/>
              <a:cs typeface="Calibri"/>
              <a:sym typeface="Calibri"/>
            </a:endParaRPr>
          </a:p>
          <a:p>
            <a:pPr marL="0" lvl="0" indent="0" algn="l" rtl="0">
              <a:spcBef>
                <a:spcPts val="0"/>
              </a:spcBef>
              <a:spcAft>
                <a:spcPts val="0"/>
              </a:spcAft>
              <a:buNone/>
            </a:pPr>
            <a:r>
              <a:rPr lang="en-US" sz="1200" b="0" i="0" u="none" strike="noStrike" cap="none" dirty="0">
                <a:solidFill>
                  <a:srgbClr val="222222"/>
                </a:solidFill>
                <a:effectLst/>
                <a:latin typeface="Harding"/>
                <a:ea typeface="Calibri"/>
                <a:cs typeface="Calibri"/>
                <a:sym typeface="Calibri"/>
              </a:rPr>
              <a:t>[] And last, some of work is primarily geared towards developing datasets that enable others to answer interesting questions about psychology. For example, we are currently working on developing a cross-linguistic dataset of semantic priming values that we believe will help researchers uncover the </a:t>
            </a:r>
            <a:r>
              <a:rPr lang="en-US" sz="1800" b="0" i="0" u="none" strike="noStrike" dirty="0">
                <a:solidFill>
                  <a:srgbClr val="000000"/>
                </a:solidFill>
                <a:effectLst/>
                <a:latin typeface="Arial" panose="020B0604020202020204" pitchFamily="34" charset="0"/>
              </a:rPr>
              <a:t>cognitive underpinnings of the structure and organization of the mental lexicon</a:t>
            </a:r>
            <a:endParaRPr lang="en-US" sz="1200" b="0" i="0" u="none" strike="noStrike" cap="none" dirty="0">
              <a:solidFill>
                <a:schemeClr val="dk1"/>
              </a:solidFill>
              <a:effectLst/>
              <a:latin typeface="Calibri"/>
              <a:ea typeface="Calibri"/>
              <a:cs typeface="Calibri"/>
              <a:sym typeface="Calibri"/>
            </a:endParaRPr>
          </a:p>
        </p:txBody>
      </p:sp>
      <p:sp>
        <p:nvSpPr>
          <p:cNvPr id="232" name="Google Shape;232;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17</a:t>
            </a:fld>
            <a:endParaRPr dirty="0"/>
          </a:p>
        </p:txBody>
      </p:sp>
    </p:spTree>
    <p:extLst>
      <p:ext uri="{BB962C8B-B14F-4D97-AF65-F5344CB8AC3E}">
        <p14:creationId xmlns:p14="http://schemas.microsoft.com/office/powerpoint/2010/main" val="34995924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1" name="Google Shape;231;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200" b="0" i="0" u="none" strike="noStrike" cap="none" dirty="0">
                <a:solidFill>
                  <a:schemeClr val="dk1"/>
                </a:solidFill>
                <a:effectLst/>
                <a:latin typeface="Calibri"/>
                <a:ea typeface="Calibri"/>
                <a:cs typeface="Calibri"/>
                <a:sym typeface="Calibri"/>
              </a:rPr>
              <a:t>Given how diverse our research portfolio is, there is not necessarily a single workflow. But, to give you an idea, this is how our network typically operated.</a:t>
            </a:r>
          </a:p>
          <a:p>
            <a:pPr marL="0" lvl="0" indent="0" algn="l" rtl="0">
              <a:spcBef>
                <a:spcPts val="0"/>
              </a:spcBef>
              <a:spcAft>
                <a:spcPts val="0"/>
              </a:spcAft>
              <a:buNone/>
            </a:pPr>
            <a:endParaRPr lang="en-US" sz="1200" b="0" i="0" u="none" strike="noStrike" cap="none" dirty="0">
              <a:solidFill>
                <a:schemeClr val="dk1"/>
              </a:solidFill>
              <a:effectLst/>
              <a:latin typeface="Calibri"/>
              <a:ea typeface="Calibri"/>
              <a:cs typeface="Calibri"/>
              <a:sym typeface="Calibri"/>
            </a:endParaRPr>
          </a:p>
          <a:p>
            <a:pPr marL="0" lvl="0" indent="0" algn="l" rtl="0">
              <a:spcBef>
                <a:spcPts val="0"/>
              </a:spcBef>
              <a:spcAft>
                <a:spcPts val="0"/>
              </a:spcAft>
              <a:buNone/>
            </a:pPr>
            <a:r>
              <a:rPr lang="en-US" sz="1200" b="0" i="0" u="none" strike="noStrike" cap="none" dirty="0">
                <a:solidFill>
                  <a:schemeClr val="dk1"/>
                </a:solidFill>
                <a:effectLst/>
                <a:latin typeface="Calibri"/>
                <a:ea typeface="Calibri"/>
                <a:cs typeface="Calibri"/>
                <a:sym typeface="Calibri"/>
              </a:rPr>
              <a:t>[] First, we generally allow anybody to submit proposals for research studies. These proposals are generally structured like a Stage 1 Registered Report, meaning that the researchers write the Introduction and Methods section with the intentions of adding the Results and Discussion after data are collected.</a:t>
            </a:r>
          </a:p>
          <a:p>
            <a:pPr marL="0" lvl="0" indent="0" algn="l" rtl="0">
              <a:spcBef>
                <a:spcPts val="0"/>
              </a:spcBef>
              <a:spcAft>
                <a:spcPts val="0"/>
              </a:spcAft>
              <a:buNone/>
            </a:pPr>
            <a:endParaRPr lang="en-US" sz="1200" b="0" i="0" u="none" strike="noStrike" cap="none" dirty="0">
              <a:solidFill>
                <a:schemeClr val="dk1"/>
              </a:solidFill>
              <a:effectLst/>
              <a:latin typeface="Calibri"/>
              <a:ea typeface="Calibri"/>
              <a:cs typeface="Calibri"/>
              <a:sym typeface="Calibri"/>
            </a:endParaRPr>
          </a:p>
          <a:p>
            <a:pPr marL="0" lvl="0" indent="0" algn="l" rtl="0">
              <a:spcBef>
                <a:spcPts val="0"/>
              </a:spcBef>
              <a:spcAft>
                <a:spcPts val="0"/>
              </a:spcAft>
              <a:buNone/>
            </a:pPr>
            <a:r>
              <a:rPr lang="en-US" sz="1200" b="0" i="0" u="none" strike="noStrike" cap="none" dirty="0">
                <a:solidFill>
                  <a:schemeClr val="dk1"/>
                </a:solidFill>
                <a:effectLst/>
                <a:latin typeface="Calibri"/>
                <a:ea typeface="Calibri"/>
                <a:cs typeface="Calibri"/>
                <a:sym typeface="Calibri"/>
              </a:rPr>
              <a:t>These proposals are reviewed internally by a Study Selection Committee that is tasked with evaluating intellectual merit and feasibility. The committee then decides whether to accept, request revisions, or reject proposals.</a:t>
            </a:r>
            <a:br>
              <a:rPr lang="en-US" sz="1200" b="0" i="0" u="none" strike="noStrike" cap="none" dirty="0">
                <a:solidFill>
                  <a:schemeClr val="dk1"/>
                </a:solidFill>
                <a:effectLst/>
                <a:latin typeface="Calibri"/>
                <a:ea typeface="Calibri"/>
                <a:cs typeface="Calibri"/>
                <a:sym typeface="Calibri"/>
              </a:rPr>
            </a:br>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 Next, proposing authors finalize their protocol and recruit collaborators within the network. The typical collaborator helps with data collection, but many proposing authors also recruit collaborators to help with project management, data management, translation, the coordination of ethics approval across multiple sites, data management, and data analysis.</a:t>
            </a:r>
            <a:br>
              <a:rPr lang="en-US" sz="1200" b="0" i="0" u="none" strike="noStrike" cap="none" dirty="0">
                <a:solidFill>
                  <a:schemeClr val="dk1"/>
                </a:solidFill>
                <a:effectLst/>
                <a:latin typeface="Calibri"/>
                <a:ea typeface="Calibri"/>
                <a:cs typeface="Calibri"/>
                <a:sym typeface="Calibri"/>
              </a:rPr>
            </a:br>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 Generally, projects are accepted as registered reports, but if not, proposing authors upload a pre-registration plan. They work with labs to ensure that everyone has the correct data collection procedures in place. And then the data are collected.</a:t>
            </a:r>
          </a:p>
          <a:p>
            <a:pPr marL="0" lvl="0" indent="0" algn="l" rtl="0">
              <a:spcBef>
                <a:spcPts val="0"/>
              </a:spcBef>
              <a:spcAft>
                <a:spcPts val="0"/>
              </a:spcAft>
              <a:buNone/>
            </a:pPr>
            <a:endParaRPr lang="en-US" sz="1200" b="0" i="0" u="none" strike="noStrike" cap="none" dirty="0">
              <a:solidFill>
                <a:schemeClr val="dk1"/>
              </a:solidFill>
              <a:effectLst/>
              <a:latin typeface="Calibri"/>
              <a:ea typeface="Calibri"/>
              <a:cs typeface="Calibri"/>
              <a:sym typeface="Calibri"/>
            </a:endParaRPr>
          </a:p>
          <a:p>
            <a:pPr marL="0" lvl="0" indent="0" algn="l" rtl="0">
              <a:spcBef>
                <a:spcPts val="0"/>
              </a:spcBef>
              <a:spcAft>
                <a:spcPts val="0"/>
              </a:spcAft>
              <a:buNone/>
            </a:pPr>
            <a:r>
              <a:rPr lang="en-US" sz="1200" b="0" i="0" u="none" strike="noStrike" cap="none" dirty="0">
                <a:solidFill>
                  <a:schemeClr val="dk1"/>
                </a:solidFill>
                <a:effectLst/>
                <a:latin typeface="Calibri"/>
                <a:ea typeface="Calibri"/>
                <a:cs typeface="Calibri"/>
                <a:sym typeface="Calibri"/>
              </a:rPr>
              <a:t>[] Afterwards, the data are analyzed, the manuscripts are drafted, collaborators go back and forth, and eventually the work is published. </a:t>
            </a:r>
          </a:p>
        </p:txBody>
      </p:sp>
      <p:sp>
        <p:nvSpPr>
          <p:cNvPr id="232" name="Google Shape;232;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18</a:t>
            </a:fld>
            <a:endParaRPr dirty="0"/>
          </a:p>
        </p:txBody>
      </p:sp>
    </p:spTree>
    <p:extLst>
      <p:ext uri="{BB962C8B-B14F-4D97-AF65-F5344CB8AC3E}">
        <p14:creationId xmlns:p14="http://schemas.microsoft.com/office/powerpoint/2010/main" val="29093071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1" name="Google Shape;231;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lang="en-US" dirty="0"/>
          </a:p>
        </p:txBody>
      </p:sp>
      <p:sp>
        <p:nvSpPr>
          <p:cNvPr id="232" name="Google Shape;232;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19</a:t>
            </a:fld>
            <a:endParaRPr dirty="0"/>
          </a:p>
        </p:txBody>
      </p:sp>
    </p:spTree>
    <p:extLst>
      <p:ext uri="{BB962C8B-B14F-4D97-AF65-F5344CB8AC3E}">
        <p14:creationId xmlns:p14="http://schemas.microsoft.com/office/powerpoint/2010/main" val="1438346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1" name="Google Shape;231;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200" b="0" i="0" u="none" strike="noStrike" cap="none" dirty="0">
                <a:solidFill>
                  <a:schemeClr val="dk1"/>
                </a:solidFill>
                <a:effectLst/>
                <a:latin typeface="Calibri"/>
                <a:ea typeface="Calibri"/>
                <a:cs typeface="Calibri"/>
                <a:sym typeface="Calibri"/>
              </a:rPr>
              <a:t>In order to start a discussion around the topic for this meeting, I will give some of the history behind big team science in psychology and will talk about how the psychological science accelerator started. </a:t>
            </a:r>
          </a:p>
        </p:txBody>
      </p:sp>
      <p:sp>
        <p:nvSpPr>
          <p:cNvPr id="232" name="Google Shape;232;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a:t>
            </a:fld>
            <a:endParaRPr dirty="0"/>
          </a:p>
        </p:txBody>
      </p:sp>
    </p:spTree>
    <p:extLst>
      <p:ext uri="{BB962C8B-B14F-4D97-AF65-F5344CB8AC3E}">
        <p14:creationId xmlns:p14="http://schemas.microsoft.com/office/powerpoint/2010/main" val="300857721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1" name="Google Shape;231;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t>PSA was born out of the replication crisis. But, as it has grown up, our scope has widened quite substantially. And useful way to conceptualize the scope of our activity is to borrow the idea of the “science multiverse”.</a:t>
            </a:r>
          </a:p>
        </p:txBody>
      </p:sp>
      <p:sp>
        <p:nvSpPr>
          <p:cNvPr id="232" name="Google Shape;232;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20</a:t>
            </a:fld>
            <a:endParaRPr dirty="0"/>
          </a:p>
        </p:txBody>
      </p:sp>
    </p:spTree>
    <p:extLst>
      <p:ext uri="{BB962C8B-B14F-4D97-AF65-F5344CB8AC3E}">
        <p14:creationId xmlns:p14="http://schemas.microsoft.com/office/powerpoint/2010/main" val="240075702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1" name="Google Shape;231;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r>
              <a:rPr lang="en-US" dirty="0"/>
              <a:t>For those who are familiar with the idea, in sci-fi writing the multiverse often refers to the idea that many of the choices and decisions we make have an impact on the future. And that you can imagine that differences in how we make those choices can lead to a large amount of potential parallel or alternative universe.</a:t>
            </a:r>
          </a:p>
          <a:p>
            <a:endParaRPr lang="en-US" dirty="0"/>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I’m not </a:t>
            </a:r>
            <a:r>
              <a:rPr lang="en-US" dirty="0" err="1"/>
              <a:t>qualififed</a:t>
            </a:r>
            <a:r>
              <a:rPr lang="en-US" dirty="0"/>
              <a:t> to argue about there truly is a multiverse. Nonetheless, I think this idea provides a useful metaphor for thinking about how psychologists face a variety of choices and decisions that can lead us to very different scientific conclusions. </a:t>
            </a:r>
          </a:p>
        </p:txBody>
      </p:sp>
      <p:sp>
        <p:nvSpPr>
          <p:cNvPr id="232" name="Google Shape;232;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21</a:t>
            </a:fld>
            <a:endParaRPr dirty="0"/>
          </a:p>
        </p:txBody>
      </p:sp>
    </p:spTree>
    <p:extLst>
      <p:ext uri="{BB962C8B-B14F-4D97-AF65-F5344CB8AC3E}">
        <p14:creationId xmlns:p14="http://schemas.microsoft.com/office/powerpoint/2010/main" val="15876306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1" name="Google Shape;231;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200" b="0" i="0" u="none" strike="noStrike" cap="none" dirty="0">
                <a:solidFill>
                  <a:schemeClr val="dk1"/>
                </a:solidFill>
                <a:effectLst/>
                <a:latin typeface="Calibri"/>
                <a:ea typeface="Calibri"/>
                <a:cs typeface="Calibri"/>
                <a:sym typeface="Calibri"/>
              </a:rPr>
              <a:t>As an example, let’s imagine a typical study in psychology. Not all studies will work like this, of course, so just consider it as an example.</a:t>
            </a:r>
          </a:p>
        </p:txBody>
      </p:sp>
      <p:sp>
        <p:nvSpPr>
          <p:cNvPr id="232" name="Google Shape;232;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22</a:t>
            </a:fld>
            <a:endParaRPr dirty="0"/>
          </a:p>
        </p:txBody>
      </p:sp>
    </p:spTree>
    <p:extLst>
      <p:ext uri="{BB962C8B-B14F-4D97-AF65-F5344CB8AC3E}">
        <p14:creationId xmlns:p14="http://schemas.microsoft.com/office/powerpoint/2010/main" val="232536706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1" name="Google Shape;231;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200" b="0" i="0" u="none" strike="noStrike" cap="none" dirty="0">
                <a:solidFill>
                  <a:schemeClr val="dk1"/>
                </a:solidFill>
                <a:effectLst/>
                <a:latin typeface="Calibri"/>
                <a:ea typeface="Calibri"/>
                <a:cs typeface="Calibri"/>
                <a:sym typeface="Calibri"/>
              </a:rPr>
              <a:t>Let’s say we are interested in testing a psychological theory. </a:t>
            </a:r>
          </a:p>
          <a:p>
            <a:pPr marL="0" lvl="0" indent="0" algn="l" rtl="0">
              <a:spcBef>
                <a:spcPts val="0"/>
              </a:spcBef>
              <a:spcAft>
                <a:spcPts val="0"/>
              </a:spcAft>
              <a:buNone/>
            </a:pPr>
            <a:r>
              <a:rPr lang="en-US" sz="1200" b="0" i="0" u="none" strike="noStrike" cap="none" dirty="0">
                <a:solidFill>
                  <a:schemeClr val="dk1"/>
                </a:solidFill>
                <a:effectLst/>
                <a:latin typeface="Calibri"/>
                <a:ea typeface="Calibri"/>
                <a:cs typeface="Calibri"/>
                <a:sym typeface="Calibri"/>
              </a:rPr>
              <a:t>Based on this theory, we might derive some sort of hypothesis about how the world works.</a:t>
            </a:r>
          </a:p>
          <a:p>
            <a:pPr marL="0" lvl="0" indent="0" algn="l" rtl="0">
              <a:spcBef>
                <a:spcPts val="0"/>
              </a:spcBef>
              <a:spcAft>
                <a:spcPts val="0"/>
              </a:spcAft>
              <a:buNone/>
            </a:pPr>
            <a:r>
              <a:rPr lang="en-US" sz="1200" b="0" i="0" u="none" strike="noStrike" cap="none" dirty="0">
                <a:solidFill>
                  <a:schemeClr val="dk1"/>
                </a:solidFill>
                <a:effectLst/>
                <a:latin typeface="Calibri"/>
                <a:ea typeface="Calibri"/>
                <a:cs typeface="Calibri"/>
                <a:sym typeface="Calibri"/>
              </a:rPr>
              <a:t>To test this hypothesis, we then design a study.</a:t>
            </a:r>
          </a:p>
          <a:p>
            <a:pPr marL="0" lvl="0" indent="0" algn="l" rtl="0">
              <a:spcBef>
                <a:spcPts val="0"/>
              </a:spcBef>
              <a:spcAft>
                <a:spcPts val="0"/>
              </a:spcAft>
              <a:buNone/>
            </a:pPr>
            <a:r>
              <a:rPr lang="en-US" sz="1200" b="0" i="0" u="none" strike="noStrike" cap="none" dirty="0">
                <a:solidFill>
                  <a:schemeClr val="dk1"/>
                </a:solidFill>
                <a:effectLst/>
                <a:latin typeface="Calibri"/>
                <a:ea typeface="Calibri"/>
                <a:cs typeface="Calibri"/>
                <a:sym typeface="Calibri"/>
              </a:rPr>
              <a:t>We then execute the study.</a:t>
            </a:r>
          </a:p>
          <a:p>
            <a:pPr marL="0" lvl="0" indent="0" algn="l" rtl="0">
              <a:spcBef>
                <a:spcPts val="0"/>
              </a:spcBef>
              <a:spcAft>
                <a:spcPts val="0"/>
              </a:spcAft>
              <a:buNone/>
            </a:pPr>
            <a:r>
              <a:rPr lang="en-US" sz="1200" b="0" i="0" u="none" strike="noStrike" cap="none" dirty="0">
                <a:solidFill>
                  <a:schemeClr val="dk1"/>
                </a:solidFill>
                <a:effectLst/>
                <a:latin typeface="Calibri"/>
                <a:ea typeface="Calibri"/>
                <a:cs typeface="Calibri"/>
                <a:sym typeface="Calibri"/>
              </a:rPr>
              <a:t>Once the study is done, we process and analyze her data.</a:t>
            </a:r>
          </a:p>
          <a:p>
            <a:pPr marL="0" lvl="0" indent="0" algn="l" rtl="0">
              <a:spcBef>
                <a:spcPts val="0"/>
              </a:spcBef>
              <a:spcAft>
                <a:spcPts val="0"/>
              </a:spcAft>
              <a:buNone/>
            </a:pPr>
            <a:r>
              <a:rPr lang="en-US" sz="1200" b="0" i="0" u="none" strike="noStrike" cap="none" dirty="0">
                <a:solidFill>
                  <a:schemeClr val="dk1"/>
                </a:solidFill>
                <a:effectLst/>
                <a:latin typeface="Calibri"/>
                <a:ea typeface="Calibri"/>
                <a:cs typeface="Calibri"/>
                <a:sym typeface="Calibri"/>
              </a:rPr>
              <a:t>And then form some sort of conclusion.</a:t>
            </a:r>
          </a:p>
        </p:txBody>
      </p:sp>
      <p:sp>
        <p:nvSpPr>
          <p:cNvPr id="232" name="Google Shape;232;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23</a:t>
            </a:fld>
            <a:endParaRPr dirty="0"/>
          </a:p>
        </p:txBody>
      </p:sp>
    </p:spTree>
    <p:extLst>
      <p:ext uri="{BB962C8B-B14F-4D97-AF65-F5344CB8AC3E}">
        <p14:creationId xmlns:p14="http://schemas.microsoft.com/office/powerpoint/2010/main" val="112633804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1" name="Google Shape;231;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0" i="0" u="none" strike="noStrike" cap="none" dirty="0">
                <a:solidFill>
                  <a:schemeClr val="dk1"/>
                </a:solidFill>
                <a:effectLst/>
                <a:latin typeface="Calibri"/>
                <a:ea typeface="Calibri"/>
                <a:cs typeface="Calibri"/>
                <a:sym typeface="Calibri"/>
              </a:rPr>
              <a:t>This is the standard way that people are taught to do research in psychology. But we know that, in practice, it’s not this simple.</a:t>
            </a:r>
          </a:p>
        </p:txBody>
      </p:sp>
      <p:sp>
        <p:nvSpPr>
          <p:cNvPr id="232" name="Google Shape;232;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24</a:t>
            </a:fld>
            <a:endParaRPr dirty="0"/>
          </a:p>
        </p:txBody>
      </p:sp>
    </p:spTree>
    <p:extLst>
      <p:ext uri="{BB962C8B-B14F-4D97-AF65-F5344CB8AC3E}">
        <p14:creationId xmlns:p14="http://schemas.microsoft.com/office/powerpoint/2010/main" val="246016764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1" name="Google Shape;231;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200" b="0" i="0" u="none" strike="noStrike" cap="none" dirty="0">
                <a:solidFill>
                  <a:schemeClr val="dk1"/>
                </a:solidFill>
                <a:effectLst/>
                <a:latin typeface="Calibri"/>
                <a:ea typeface="Calibri"/>
                <a:cs typeface="Calibri"/>
                <a:sym typeface="Calibri"/>
              </a:rPr>
              <a:t>We know that there are many predictions she could have derived to test her theory-of-interest.</a:t>
            </a:r>
          </a:p>
          <a:p>
            <a:pPr marL="0" lvl="0" indent="0" algn="l" rtl="0">
              <a:spcBef>
                <a:spcPts val="0"/>
              </a:spcBef>
              <a:spcAft>
                <a:spcPts val="0"/>
              </a:spcAft>
              <a:buNone/>
            </a:pPr>
            <a:endParaRPr lang="en-US" sz="1200" b="0" i="0" u="none" strike="noStrike" cap="none" dirty="0">
              <a:solidFill>
                <a:schemeClr val="dk1"/>
              </a:solidFill>
              <a:effectLst/>
              <a:latin typeface="Calibri"/>
              <a:ea typeface="Calibri"/>
              <a:cs typeface="Calibri"/>
              <a:sym typeface="Calibri"/>
            </a:endParaRPr>
          </a:p>
          <a:p>
            <a:pPr marL="0" lvl="0" indent="0" algn="l" rtl="0">
              <a:spcBef>
                <a:spcPts val="0"/>
              </a:spcBef>
              <a:spcAft>
                <a:spcPts val="0"/>
              </a:spcAft>
              <a:buNone/>
            </a:pPr>
            <a:r>
              <a:rPr lang="en-US" sz="1200" b="0" i="0" u="none" strike="noStrike" cap="none" dirty="0">
                <a:solidFill>
                  <a:schemeClr val="dk1"/>
                </a:solidFill>
                <a:effectLst/>
                <a:latin typeface="Calibri"/>
                <a:ea typeface="Calibri"/>
                <a:cs typeface="Calibri"/>
                <a:sym typeface="Calibri"/>
              </a:rPr>
              <a:t>And for each one of those predictions, there are many studies she could have designed as tests.</a:t>
            </a:r>
          </a:p>
          <a:p>
            <a:pPr marL="0" lvl="0" indent="0" algn="l" rtl="0">
              <a:spcBef>
                <a:spcPts val="0"/>
              </a:spcBef>
              <a:spcAft>
                <a:spcPts val="0"/>
              </a:spcAft>
              <a:buNone/>
            </a:pPr>
            <a:endParaRPr lang="en-US" sz="1200" b="0" i="0" u="none" strike="noStrike" cap="none" dirty="0">
              <a:solidFill>
                <a:schemeClr val="dk1"/>
              </a:solidFill>
              <a:effectLst/>
              <a:latin typeface="Calibri"/>
              <a:ea typeface="Calibri"/>
              <a:cs typeface="Calibri"/>
              <a:sym typeface="Calibri"/>
            </a:endParaRPr>
          </a:p>
          <a:p>
            <a:pPr marL="0" lvl="0" indent="0" algn="l" rtl="0">
              <a:spcBef>
                <a:spcPts val="0"/>
              </a:spcBef>
              <a:spcAft>
                <a:spcPts val="0"/>
              </a:spcAft>
              <a:buNone/>
            </a:pPr>
            <a:r>
              <a:rPr lang="en-US" sz="1200" b="0" i="0" u="none" strike="noStrike" cap="none" dirty="0">
                <a:solidFill>
                  <a:schemeClr val="dk1"/>
                </a:solidFill>
                <a:effectLst/>
                <a:latin typeface="Calibri"/>
                <a:ea typeface="Calibri"/>
                <a:cs typeface="Calibri"/>
                <a:sym typeface="Calibri"/>
              </a:rPr>
              <a:t>And for each one of those designs, there are many different ways that she could have actually executed the study.</a:t>
            </a:r>
          </a:p>
          <a:p>
            <a:pPr marL="0" lvl="0" indent="0" algn="l" rtl="0">
              <a:spcBef>
                <a:spcPts val="0"/>
              </a:spcBef>
              <a:spcAft>
                <a:spcPts val="0"/>
              </a:spcAft>
              <a:buNone/>
            </a:pPr>
            <a:endParaRPr lang="en-US" sz="1200" b="0" i="0" u="none" strike="noStrike" cap="none" dirty="0">
              <a:solidFill>
                <a:schemeClr val="dk1"/>
              </a:solidFill>
              <a:effectLst/>
              <a:latin typeface="Calibri"/>
              <a:ea typeface="Calibri"/>
              <a:cs typeface="Calibri"/>
              <a:sym typeface="Calibri"/>
            </a:endParaRPr>
          </a:p>
          <a:p>
            <a:pPr marL="0" lvl="0" indent="0" algn="l" rtl="0">
              <a:spcBef>
                <a:spcPts val="0"/>
              </a:spcBef>
              <a:spcAft>
                <a:spcPts val="0"/>
              </a:spcAft>
              <a:buNone/>
            </a:pPr>
            <a:r>
              <a:rPr lang="en-US" sz="1200" b="0" i="0" u="none" strike="noStrike" cap="none" dirty="0">
                <a:solidFill>
                  <a:schemeClr val="dk1"/>
                </a:solidFill>
                <a:effectLst/>
                <a:latin typeface="Calibri"/>
                <a:ea typeface="Calibri"/>
                <a:cs typeface="Calibri"/>
                <a:sym typeface="Calibri"/>
              </a:rPr>
              <a:t>And for each one of those study executions, there are many different ways that she could have modeled and analyzed her data.</a:t>
            </a:r>
          </a:p>
        </p:txBody>
      </p:sp>
      <p:sp>
        <p:nvSpPr>
          <p:cNvPr id="232" name="Google Shape;232;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25</a:t>
            </a:fld>
            <a:endParaRPr dirty="0"/>
          </a:p>
        </p:txBody>
      </p:sp>
    </p:spTree>
    <p:extLst>
      <p:ext uri="{BB962C8B-B14F-4D97-AF65-F5344CB8AC3E}">
        <p14:creationId xmlns:p14="http://schemas.microsoft.com/office/powerpoint/2010/main" val="205953562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1" name="Google Shape;231;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200" b="0" i="0" u="none" strike="noStrike" cap="none" dirty="0">
                <a:solidFill>
                  <a:schemeClr val="dk1"/>
                </a:solidFill>
                <a:effectLst/>
                <a:latin typeface="Calibri"/>
                <a:ea typeface="Calibri"/>
                <a:cs typeface="Calibri"/>
                <a:sym typeface="Calibri"/>
              </a:rPr>
              <a:t>Beyond our own experiences with these decision, we have systematic evidence that choices we make matter. Matter in such a way that we cannot put too much stock in the findings from any one study.</a:t>
            </a:r>
          </a:p>
        </p:txBody>
      </p:sp>
      <p:sp>
        <p:nvSpPr>
          <p:cNvPr id="232" name="Google Shape;232;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26</a:t>
            </a:fld>
            <a:endParaRPr dirty="0"/>
          </a:p>
        </p:txBody>
      </p:sp>
    </p:spTree>
    <p:extLst>
      <p:ext uri="{BB962C8B-B14F-4D97-AF65-F5344CB8AC3E}">
        <p14:creationId xmlns:p14="http://schemas.microsoft.com/office/powerpoint/2010/main" val="38878232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1" name="Google Shape;231;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200" b="0" i="0" u="none" strike="noStrike" cap="none" dirty="0">
                <a:solidFill>
                  <a:schemeClr val="dk1"/>
                </a:solidFill>
                <a:effectLst/>
                <a:latin typeface="Calibri"/>
                <a:ea typeface="Calibri"/>
                <a:cs typeface="Calibri"/>
                <a:sym typeface="Calibri"/>
              </a:rPr>
              <a:t>This idea of a multiverse means that our traditional way of doing research doesn’t provide a comprehensive assessment of the theories and questions we seek to test.</a:t>
            </a:r>
          </a:p>
          <a:p>
            <a:pPr marL="0" lvl="0" indent="0" algn="l" rtl="0">
              <a:spcBef>
                <a:spcPts val="0"/>
              </a:spcBef>
              <a:spcAft>
                <a:spcPts val="0"/>
              </a:spcAft>
              <a:buNone/>
            </a:pPr>
            <a:endParaRPr lang="en-US" sz="1200" b="0" i="0" u="none" strike="noStrike" cap="none" dirty="0">
              <a:solidFill>
                <a:schemeClr val="dk1"/>
              </a:solidFill>
              <a:effectLst/>
              <a:latin typeface="Calibri"/>
              <a:ea typeface="Calibri"/>
              <a:cs typeface="Calibri"/>
              <a:sym typeface="Calibri"/>
            </a:endParaRPr>
          </a:p>
          <a:p>
            <a:pPr marL="0" lvl="0" indent="0" algn="l" rtl="0">
              <a:spcBef>
                <a:spcPts val="0"/>
              </a:spcBef>
              <a:spcAft>
                <a:spcPts val="0"/>
              </a:spcAft>
              <a:buNone/>
            </a:pPr>
            <a:r>
              <a:rPr lang="en-US" sz="1200" b="0" i="0" u="none" strike="noStrike" cap="none" dirty="0">
                <a:solidFill>
                  <a:schemeClr val="dk1"/>
                </a:solidFill>
                <a:effectLst/>
                <a:latin typeface="Calibri"/>
                <a:ea typeface="Calibri"/>
                <a:cs typeface="Calibri"/>
                <a:sym typeface="Calibri"/>
              </a:rPr>
              <a:t>And the desire to conduct more comprehensive tests is something that inspired a lot of work in the Psychological Science Accelerator.</a:t>
            </a:r>
          </a:p>
        </p:txBody>
      </p:sp>
      <p:sp>
        <p:nvSpPr>
          <p:cNvPr id="232" name="Google Shape;232;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27</a:t>
            </a:fld>
            <a:endParaRPr dirty="0"/>
          </a:p>
        </p:txBody>
      </p:sp>
    </p:spTree>
    <p:extLst>
      <p:ext uri="{BB962C8B-B14F-4D97-AF65-F5344CB8AC3E}">
        <p14:creationId xmlns:p14="http://schemas.microsoft.com/office/powerpoint/2010/main" val="39059293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1" name="Google Shape;231;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0" i="0" u="none" strike="noStrike" cap="none" dirty="0">
                <a:solidFill>
                  <a:schemeClr val="dk1"/>
                </a:solidFill>
                <a:effectLst/>
                <a:latin typeface="Calibri"/>
                <a:ea typeface="Calibri"/>
                <a:cs typeface="Calibri"/>
                <a:sym typeface="Calibri"/>
              </a:rPr>
              <a:t>Here’s an example from a recent study we completing on COVID-19 message framing.</a:t>
            </a:r>
          </a:p>
        </p:txBody>
      </p:sp>
      <p:sp>
        <p:nvSpPr>
          <p:cNvPr id="232" name="Google Shape;232;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28</a:t>
            </a:fld>
            <a:endParaRPr dirty="0"/>
          </a:p>
        </p:txBody>
      </p:sp>
    </p:spTree>
    <p:extLst>
      <p:ext uri="{BB962C8B-B14F-4D97-AF65-F5344CB8AC3E}">
        <p14:creationId xmlns:p14="http://schemas.microsoft.com/office/powerpoint/2010/main" val="81756375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1" name="Google Shape;231;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0" i="0" u="none" strike="noStrike" cap="none" dirty="0">
                <a:solidFill>
                  <a:schemeClr val="dk1"/>
                </a:solidFill>
                <a:effectLst/>
                <a:latin typeface="Calibri"/>
                <a:ea typeface="Calibri"/>
                <a:cs typeface="Calibri"/>
                <a:sym typeface="Calibri"/>
              </a:rPr>
              <a:t>[] In this study, some participants were exposed to so-called “loss-framed” health messages that emphasized the negative consequences of nonadherence to health recommendations.</a:t>
            </a:r>
            <a:br>
              <a:rPr lang="en-US" sz="1200" b="0" i="0" u="none" strike="noStrike" cap="none" dirty="0">
                <a:solidFill>
                  <a:schemeClr val="dk1"/>
                </a:solidFill>
                <a:effectLst/>
                <a:latin typeface="Calibri"/>
                <a:ea typeface="Calibri"/>
                <a:cs typeface="Calibri"/>
                <a:sym typeface="Calibri"/>
              </a:rPr>
            </a:br>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 Other participants were exposed to so-called “gain-framed” messages that emphasized the positive consequences of adherence to health recommendations</a:t>
            </a:r>
          </a:p>
        </p:txBody>
      </p:sp>
      <p:sp>
        <p:nvSpPr>
          <p:cNvPr id="232" name="Google Shape;232;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29</a:t>
            </a:fld>
            <a:endParaRPr dirty="0"/>
          </a:p>
        </p:txBody>
      </p:sp>
    </p:spTree>
    <p:extLst>
      <p:ext uri="{BB962C8B-B14F-4D97-AF65-F5344CB8AC3E}">
        <p14:creationId xmlns:p14="http://schemas.microsoft.com/office/powerpoint/2010/main" val="20814213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1" name="Google Shape;231;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200" b="0" i="0" u="none" strike="noStrike" cap="none" dirty="0">
                <a:solidFill>
                  <a:schemeClr val="dk1"/>
                </a:solidFill>
                <a:effectLst/>
                <a:latin typeface="Calibri"/>
                <a:ea typeface="Calibri"/>
                <a:cs typeface="Calibri"/>
                <a:sym typeface="Calibri"/>
              </a:rPr>
              <a:t>Nicholas will then talk more in depth about the psychological science accelerator, some of its projects, and how big team science can further psychological theory. </a:t>
            </a:r>
          </a:p>
        </p:txBody>
      </p:sp>
      <p:sp>
        <p:nvSpPr>
          <p:cNvPr id="232" name="Google Shape;232;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a:t>
            </a:fld>
            <a:endParaRPr dirty="0"/>
          </a:p>
        </p:txBody>
      </p:sp>
    </p:spTree>
    <p:extLst>
      <p:ext uri="{BB962C8B-B14F-4D97-AF65-F5344CB8AC3E}">
        <p14:creationId xmlns:p14="http://schemas.microsoft.com/office/powerpoint/2010/main" val="358863611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1" name="Google Shape;231;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0" i="0" u="none" strike="noStrike" cap="none" dirty="0">
                <a:solidFill>
                  <a:schemeClr val="dk1"/>
                </a:solidFill>
                <a:effectLst/>
                <a:latin typeface="Calibri"/>
                <a:ea typeface="Calibri"/>
                <a:cs typeface="Calibri"/>
                <a:sym typeface="Calibri"/>
              </a:rPr>
              <a:t>In a global study, we examined the effects of this message framing on</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b="0" i="0" u="none" strike="noStrike" cap="none" dirty="0">
              <a:solidFill>
                <a:schemeClr val="dk1"/>
              </a:solidFill>
              <a:effectLst/>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0" i="0" u="none" strike="noStrike" cap="none" dirty="0">
                <a:solidFill>
                  <a:schemeClr val="dk1"/>
                </a:solidFill>
                <a:effectLst/>
                <a:latin typeface="Calibri"/>
                <a:ea typeface="Calibri"/>
                <a:cs typeface="Calibri"/>
                <a:sym typeface="Calibri"/>
              </a:rPr>
              <a:t>Intentions to engage in protective behaviors</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0" i="0" u="none" strike="noStrike" cap="none" dirty="0">
                <a:solidFill>
                  <a:schemeClr val="dk1"/>
                </a:solidFill>
                <a:effectLst/>
                <a:latin typeface="Calibri"/>
                <a:ea typeface="Calibri"/>
                <a:cs typeface="Calibri"/>
                <a:sym typeface="Calibri"/>
              </a:rPr>
              <a:t>Support for public policies designed to protect against COVID-19</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0" i="0" u="none" strike="noStrike" cap="none" dirty="0">
                <a:solidFill>
                  <a:schemeClr val="dk1"/>
                </a:solidFill>
                <a:effectLst/>
                <a:latin typeface="Calibri"/>
                <a:ea typeface="Calibri"/>
                <a:cs typeface="Calibri"/>
                <a:sym typeface="Calibri"/>
              </a:rPr>
              <a:t>And propensity to seek additional information about COVID-19</a:t>
            </a:r>
          </a:p>
        </p:txBody>
      </p:sp>
      <p:sp>
        <p:nvSpPr>
          <p:cNvPr id="232" name="Google Shape;232;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30</a:t>
            </a:fld>
            <a:endParaRPr dirty="0"/>
          </a:p>
        </p:txBody>
      </p:sp>
    </p:spTree>
    <p:extLst>
      <p:ext uri="{BB962C8B-B14F-4D97-AF65-F5344CB8AC3E}">
        <p14:creationId xmlns:p14="http://schemas.microsoft.com/office/powerpoint/2010/main" val="374664816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1" name="Google Shape;231;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0" i="0" u="none" strike="noStrike" cap="none" dirty="0">
                <a:solidFill>
                  <a:schemeClr val="dk1"/>
                </a:solidFill>
                <a:effectLst/>
                <a:latin typeface="Calibri"/>
                <a:ea typeface="Calibri"/>
                <a:cs typeface="Calibri"/>
                <a:sym typeface="Calibri"/>
              </a:rPr>
              <a:t>In addition to its implications for the communication of health information, this study allowed us to test competing hypotheses about the effect of message framing on these outcomes.</a:t>
            </a:r>
          </a:p>
        </p:txBody>
      </p:sp>
      <p:sp>
        <p:nvSpPr>
          <p:cNvPr id="232" name="Google Shape;232;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31</a:t>
            </a:fld>
            <a:endParaRPr dirty="0"/>
          </a:p>
        </p:txBody>
      </p:sp>
    </p:spTree>
    <p:extLst>
      <p:ext uri="{BB962C8B-B14F-4D97-AF65-F5344CB8AC3E}">
        <p14:creationId xmlns:p14="http://schemas.microsoft.com/office/powerpoint/2010/main" val="359373024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1" name="Google Shape;231;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0" i="0" u="none" strike="noStrike" cap="none" dirty="0">
                <a:solidFill>
                  <a:schemeClr val="dk1"/>
                </a:solidFill>
                <a:effectLst/>
                <a:latin typeface="Calibri"/>
                <a:ea typeface="Calibri"/>
                <a:cs typeface="Calibri"/>
                <a:sym typeface="Calibri"/>
              </a:rPr>
              <a:t>According to negativity bias research, loss framing should increase these three outcomes.</a:t>
            </a:r>
          </a:p>
        </p:txBody>
      </p:sp>
      <p:sp>
        <p:nvSpPr>
          <p:cNvPr id="232" name="Google Shape;232;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32</a:t>
            </a:fld>
            <a:endParaRPr dirty="0"/>
          </a:p>
        </p:txBody>
      </p:sp>
    </p:spTree>
    <p:extLst>
      <p:ext uri="{BB962C8B-B14F-4D97-AF65-F5344CB8AC3E}">
        <p14:creationId xmlns:p14="http://schemas.microsoft.com/office/powerpoint/2010/main" val="158165122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1" name="Google Shape;231;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0" i="0" u="none" strike="noStrike" cap="none" dirty="0">
                <a:solidFill>
                  <a:schemeClr val="dk1"/>
                </a:solidFill>
                <a:effectLst/>
                <a:latin typeface="Calibri"/>
                <a:ea typeface="Calibri"/>
                <a:cs typeface="Calibri"/>
                <a:sym typeface="Calibri"/>
              </a:rPr>
              <a:t>But according to the health messaging framing literature, loss framing should decrease these outcomes.</a:t>
            </a:r>
          </a:p>
        </p:txBody>
      </p:sp>
      <p:sp>
        <p:nvSpPr>
          <p:cNvPr id="232" name="Google Shape;232;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33</a:t>
            </a:fld>
            <a:endParaRPr dirty="0"/>
          </a:p>
        </p:txBody>
      </p:sp>
    </p:spTree>
    <p:extLst>
      <p:ext uri="{BB962C8B-B14F-4D97-AF65-F5344CB8AC3E}">
        <p14:creationId xmlns:p14="http://schemas.microsoft.com/office/powerpoint/2010/main" val="211431191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1" name="Google Shape;231;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0" i="0" u="none" strike="noStrike" cap="none" dirty="0">
                <a:solidFill>
                  <a:schemeClr val="dk1"/>
                </a:solidFill>
                <a:effectLst/>
                <a:latin typeface="Calibri"/>
                <a:ea typeface="Calibri"/>
                <a:cs typeface="Calibri"/>
                <a:sym typeface="Calibri"/>
              </a:rPr>
              <a:t>Last, as a secondary outcome, we also measured self-reported anxiety—which I will review at the end.</a:t>
            </a:r>
          </a:p>
        </p:txBody>
      </p:sp>
      <p:sp>
        <p:nvSpPr>
          <p:cNvPr id="232" name="Google Shape;232;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34</a:t>
            </a:fld>
            <a:endParaRPr dirty="0"/>
          </a:p>
        </p:txBody>
      </p:sp>
    </p:spTree>
    <p:extLst>
      <p:ext uri="{BB962C8B-B14F-4D97-AF65-F5344CB8AC3E}">
        <p14:creationId xmlns:p14="http://schemas.microsoft.com/office/powerpoint/2010/main" val="134239493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1" name="Google Shape;231;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0" i="0" u="none" strike="noStrike" cap="none" dirty="0">
                <a:solidFill>
                  <a:schemeClr val="dk1"/>
                </a:solidFill>
                <a:effectLst/>
                <a:latin typeface="Calibri"/>
                <a:ea typeface="Calibri"/>
                <a:cs typeface="Calibri"/>
                <a:sym typeface="Calibri"/>
              </a:rPr>
              <a:t>To conceptualize this study in a multiverse framework, we started with two competing predictions</a:t>
            </a:r>
          </a:p>
        </p:txBody>
      </p:sp>
      <p:sp>
        <p:nvSpPr>
          <p:cNvPr id="232" name="Google Shape;232;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35</a:t>
            </a:fld>
            <a:endParaRPr dirty="0"/>
          </a:p>
        </p:txBody>
      </p:sp>
    </p:spTree>
    <p:extLst>
      <p:ext uri="{BB962C8B-B14F-4D97-AF65-F5344CB8AC3E}">
        <p14:creationId xmlns:p14="http://schemas.microsoft.com/office/powerpoint/2010/main" val="226705192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1" name="Google Shape;231;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0" i="0" u="none" strike="noStrike" cap="none" dirty="0">
                <a:solidFill>
                  <a:schemeClr val="dk1"/>
                </a:solidFill>
                <a:effectLst/>
                <a:latin typeface="Calibri"/>
                <a:ea typeface="Calibri"/>
                <a:cs typeface="Calibri"/>
                <a:sym typeface="Calibri"/>
              </a:rPr>
              <a:t>To test these competing predictions, we used three different variants of a message framing manipulation—which we combined into a single large study design.</a:t>
            </a:r>
          </a:p>
        </p:txBody>
      </p:sp>
      <p:sp>
        <p:nvSpPr>
          <p:cNvPr id="232" name="Google Shape;232;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36</a:t>
            </a:fld>
            <a:endParaRPr dirty="0"/>
          </a:p>
        </p:txBody>
      </p:sp>
    </p:spTree>
    <p:extLst>
      <p:ext uri="{BB962C8B-B14F-4D97-AF65-F5344CB8AC3E}">
        <p14:creationId xmlns:p14="http://schemas.microsoft.com/office/powerpoint/2010/main" val="377642725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1" name="Google Shape;231;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0" i="0" u="none" strike="noStrike" cap="none" dirty="0">
                <a:solidFill>
                  <a:schemeClr val="dk1"/>
                </a:solidFill>
                <a:effectLst/>
                <a:latin typeface="Calibri"/>
                <a:ea typeface="Calibri"/>
                <a:cs typeface="Calibri"/>
                <a:sym typeface="Calibri"/>
              </a:rPr>
              <a:t>We executed the study across 84 countries</a:t>
            </a:r>
          </a:p>
        </p:txBody>
      </p:sp>
      <p:sp>
        <p:nvSpPr>
          <p:cNvPr id="232" name="Google Shape;232;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37</a:t>
            </a:fld>
            <a:endParaRPr dirty="0"/>
          </a:p>
        </p:txBody>
      </p:sp>
    </p:spTree>
    <p:extLst>
      <p:ext uri="{BB962C8B-B14F-4D97-AF65-F5344CB8AC3E}">
        <p14:creationId xmlns:p14="http://schemas.microsoft.com/office/powerpoint/2010/main" val="27444525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1" name="Google Shape;231;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0" i="0" u="none" strike="noStrike" cap="none" dirty="0">
                <a:solidFill>
                  <a:schemeClr val="dk1"/>
                </a:solidFill>
                <a:effectLst/>
                <a:latin typeface="Calibri"/>
                <a:ea typeface="Calibri"/>
                <a:cs typeface="Calibri"/>
                <a:sym typeface="Calibri"/>
              </a:rPr>
              <a:t>And then analyzed the data 440 different ways.</a:t>
            </a:r>
          </a:p>
        </p:txBody>
      </p:sp>
      <p:sp>
        <p:nvSpPr>
          <p:cNvPr id="232" name="Google Shape;232;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38</a:t>
            </a:fld>
            <a:endParaRPr dirty="0"/>
          </a:p>
        </p:txBody>
      </p:sp>
    </p:spTree>
    <p:extLst>
      <p:ext uri="{BB962C8B-B14F-4D97-AF65-F5344CB8AC3E}">
        <p14:creationId xmlns:p14="http://schemas.microsoft.com/office/powerpoint/2010/main" val="286400698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1" name="Google Shape;231;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buNone/>
              <a:defRPr/>
            </a:pPr>
            <a:r>
              <a:rPr lang="en-US" sz="1200" spc="100" dirty="0">
                <a:latin typeface="Lora" pitchFamily="2" charset="0"/>
              </a:rPr>
              <a:t>Here is a summary of what we found.</a:t>
            </a:r>
          </a:p>
        </p:txBody>
      </p:sp>
      <p:sp>
        <p:nvSpPr>
          <p:cNvPr id="232" name="Google Shape;232;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39</a:t>
            </a:fld>
            <a:endParaRPr dirty="0"/>
          </a:p>
        </p:txBody>
      </p:sp>
    </p:spTree>
    <p:extLst>
      <p:ext uri="{BB962C8B-B14F-4D97-AF65-F5344CB8AC3E}">
        <p14:creationId xmlns:p14="http://schemas.microsoft.com/office/powerpoint/2010/main" val="29562634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1" name="Google Shape;231;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200" b="0" i="0" u="none" strike="noStrike" cap="none" dirty="0">
                <a:solidFill>
                  <a:schemeClr val="dk1"/>
                </a:solidFill>
                <a:effectLst/>
                <a:latin typeface="Calibri"/>
                <a:ea typeface="Calibri"/>
                <a:cs typeface="Calibri"/>
                <a:sym typeface="Calibri"/>
              </a:rPr>
              <a:t>Julianne will then discuss how big team science can make psychology useful. I think this is a separate, yet important step and you will also see there is still lots to discuss here how to make this connection, but this forum I see as a good opportunity to start that discussion. Nicholas will then also make an important point about the complexity of psychological theories via the concept of the multiverse, which I believe is an important point when we consider translating psychological theories into applications. </a:t>
            </a:r>
          </a:p>
        </p:txBody>
      </p:sp>
      <p:sp>
        <p:nvSpPr>
          <p:cNvPr id="232" name="Google Shape;232;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a:t>
            </a:fld>
            <a:endParaRPr dirty="0"/>
          </a:p>
        </p:txBody>
      </p:sp>
    </p:spTree>
    <p:extLst>
      <p:ext uri="{BB962C8B-B14F-4D97-AF65-F5344CB8AC3E}">
        <p14:creationId xmlns:p14="http://schemas.microsoft.com/office/powerpoint/2010/main" val="426049514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1" name="Google Shape;231;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buNone/>
              <a:defRPr/>
            </a:pPr>
            <a:r>
              <a:rPr lang="en-US" sz="1200" spc="100" dirty="0">
                <a:latin typeface="Lora" pitchFamily="2" charset="0"/>
              </a:rPr>
              <a:t>Contrary to predictions derived from the negativity bias and health messaging literatures, we did not find that message framing impacted behavioral intensions to engage in COVID-19 protective behaviors.</a:t>
            </a:r>
          </a:p>
          <a:p>
            <a:pPr marL="0" lvl="0" indent="0">
              <a:buNone/>
              <a:defRPr/>
            </a:pPr>
            <a:endParaRPr lang="en-US" sz="1200" spc="100" dirty="0">
              <a:latin typeface="Lora" pitchFamily="2" charset="0"/>
            </a:endParaRPr>
          </a:p>
          <a:p>
            <a:pPr marL="0" lvl="0" indent="0">
              <a:buNone/>
              <a:defRPr/>
            </a:pPr>
            <a:r>
              <a:rPr lang="en-US" sz="1200" spc="100" dirty="0">
                <a:latin typeface="Lora" pitchFamily="2" charset="0"/>
              </a:rPr>
              <a:t>[orient to graph]</a:t>
            </a:r>
          </a:p>
          <a:p>
            <a:pPr marL="0" lvl="0" indent="0">
              <a:buNone/>
              <a:defRPr/>
            </a:pPr>
            <a:r>
              <a:rPr lang="en-US" sz="1200" spc="100" dirty="0">
                <a:latin typeface="Lora" pitchFamily="2" charset="0"/>
              </a:rPr>
              <a:t>X-axis is effect size index, with positive values indicating that loss framing led to increases in the outcome denoted in the top panel. The y-axis ticks denote country-specific effect size estimates, which I will review later.</a:t>
            </a:r>
          </a:p>
          <a:p>
            <a:pPr marL="0" lvl="0" indent="0">
              <a:buNone/>
              <a:defRPr/>
            </a:pPr>
            <a:endParaRPr lang="en-US" sz="1200" spc="100" dirty="0">
              <a:latin typeface="Lora" pitchFamily="2" charset="0"/>
            </a:endParaRPr>
          </a:p>
          <a:p>
            <a:pPr marL="0" lvl="0" indent="0">
              <a:buNone/>
              <a:defRPr/>
            </a:pPr>
            <a:r>
              <a:rPr lang="en-US" sz="1200" spc="100" dirty="0">
                <a:latin typeface="Lora" pitchFamily="2" charset="0"/>
              </a:rPr>
              <a:t>Dotted line is no effect. Yellow point is the overall effect size estimate and confidence interval</a:t>
            </a:r>
          </a:p>
        </p:txBody>
      </p:sp>
      <p:sp>
        <p:nvSpPr>
          <p:cNvPr id="232" name="Google Shape;232;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40</a:t>
            </a:fld>
            <a:endParaRPr dirty="0"/>
          </a:p>
        </p:txBody>
      </p:sp>
    </p:spTree>
    <p:extLst>
      <p:ext uri="{BB962C8B-B14F-4D97-AF65-F5344CB8AC3E}">
        <p14:creationId xmlns:p14="http://schemas.microsoft.com/office/powerpoint/2010/main" val="385994997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1" name="Google Shape;231;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buNone/>
              <a:defRPr/>
            </a:pPr>
            <a:r>
              <a:rPr lang="en-US" sz="1200" spc="100" dirty="0">
                <a:latin typeface="Lora" pitchFamily="2" charset="0"/>
              </a:rPr>
              <a:t>Also contrary to predictions derived from the negativity bias and health messaging literatures, we did not find that message framing impacted support for two different types of COVID-19-related public policies</a:t>
            </a:r>
          </a:p>
        </p:txBody>
      </p:sp>
      <p:sp>
        <p:nvSpPr>
          <p:cNvPr id="232" name="Google Shape;232;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41</a:t>
            </a:fld>
            <a:endParaRPr dirty="0"/>
          </a:p>
        </p:txBody>
      </p:sp>
    </p:spTree>
    <p:extLst>
      <p:ext uri="{BB962C8B-B14F-4D97-AF65-F5344CB8AC3E}">
        <p14:creationId xmlns:p14="http://schemas.microsoft.com/office/powerpoint/2010/main" val="223906634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1" name="Google Shape;231;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buNone/>
              <a:defRPr/>
            </a:pPr>
            <a:r>
              <a:rPr lang="en-US" sz="1200" spc="100" dirty="0">
                <a:latin typeface="Lora" pitchFamily="2" charset="0"/>
              </a:rPr>
              <a:t>Last, we did not observe that message framing impacted participants’ propensity to seek information about COVID-19</a:t>
            </a:r>
          </a:p>
        </p:txBody>
      </p:sp>
      <p:sp>
        <p:nvSpPr>
          <p:cNvPr id="232" name="Google Shape;232;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42</a:t>
            </a:fld>
            <a:endParaRPr dirty="0"/>
          </a:p>
        </p:txBody>
      </p:sp>
    </p:spTree>
    <p:extLst>
      <p:ext uri="{BB962C8B-B14F-4D97-AF65-F5344CB8AC3E}">
        <p14:creationId xmlns:p14="http://schemas.microsoft.com/office/powerpoint/2010/main" val="147390728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1" name="Google Shape;231;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buNone/>
              <a:defRPr/>
            </a:pPr>
            <a:r>
              <a:rPr lang="en-US" sz="1200" spc="100" dirty="0">
                <a:latin typeface="Lora" pitchFamily="2" charset="0"/>
              </a:rPr>
              <a:t>We observed almost no evidence of between-country variability in these results.</a:t>
            </a:r>
            <a:br>
              <a:rPr lang="en-US" sz="1200" spc="100" dirty="0">
                <a:latin typeface="Lora" pitchFamily="2" charset="0"/>
              </a:rPr>
            </a:br>
            <a:br>
              <a:rPr lang="en-US" sz="1200" spc="100" dirty="0">
                <a:latin typeface="Lora" pitchFamily="2" charset="0"/>
              </a:rPr>
            </a:br>
            <a:r>
              <a:rPr lang="en-US" sz="1200" spc="100" dirty="0">
                <a:latin typeface="Lora" pitchFamily="2" charset="0"/>
              </a:rPr>
              <a:t>Furthermore, we observed little evidence that the estimated effects varied depending on how the manipulation was specifically worded.</a:t>
            </a:r>
          </a:p>
        </p:txBody>
      </p:sp>
      <p:sp>
        <p:nvSpPr>
          <p:cNvPr id="232" name="Google Shape;232;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43</a:t>
            </a:fld>
            <a:endParaRPr dirty="0"/>
          </a:p>
        </p:txBody>
      </p:sp>
    </p:spTree>
    <p:extLst>
      <p:ext uri="{BB962C8B-B14F-4D97-AF65-F5344CB8AC3E}">
        <p14:creationId xmlns:p14="http://schemas.microsoft.com/office/powerpoint/2010/main" val="234517873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1" name="Google Shape;231;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t>We also found that these patterns tended to be quite similar across a variety of data processing and analysis strategies.</a:t>
            </a:r>
            <a:br>
              <a:rPr lang="en-US" dirty="0"/>
            </a:br>
            <a:br>
              <a:rPr lang="en-US" dirty="0"/>
            </a:br>
            <a:r>
              <a:rPr lang="en-US" dirty="0"/>
              <a:t>We had a four-item measure of behavioral intentions [] and separately analyzed not only the average of those items, but also the individual items.</a:t>
            </a:r>
          </a:p>
        </p:txBody>
      </p:sp>
      <p:sp>
        <p:nvSpPr>
          <p:cNvPr id="232" name="Google Shape;232;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44</a:t>
            </a:fld>
            <a:endParaRPr dirty="0"/>
          </a:p>
        </p:txBody>
      </p:sp>
    </p:spTree>
    <p:extLst>
      <p:ext uri="{BB962C8B-B14F-4D97-AF65-F5344CB8AC3E}">
        <p14:creationId xmlns:p14="http://schemas.microsoft.com/office/powerpoint/2010/main" val="8976386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1" name="Google Shape;231;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t>We modeled the data using a non-</a:t>
            </a:r>
            <a:r>
              <a:rPr lang="en-US" dirty="0" err="1"/>
              <a:t>parameteric</a:t>
            </a:r>
            <a:r>
              <a:rPr lang="en-US" dirty="0"/>
              <a:t> Mann-</a:t>
            </a:r>
            <a:r>
              <a:rPr lang="en-US" dirty="0" err="1"/>
              <a:t>Whittney</a:t>
            </a:r>
            <a:r>
              <a:rPr lang="en-US" dirty="0"/>
              <a:t> U test, a simple fixed-effect model, a random-intercept model, a random-slop model, and a random-</a:t>
            </a:r>
            <a:r>
              <a:rPr lang="en-US" dirty="0" err="1"/>
              <a:t>intercpets</a:t>
            </a:r>
            <a:r>
              <a:rPr lang="en-US" dirty="0"/>
              <a:t>-and-random-slopes model.</a:t>
            </a:r>
          </a:p>
        </p:txBody>
      </p:sp>
      <p:sp>
        <p:nvSpPr>
          <p:cNvPr id="232" name="Google Shape;232;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45</a:t>
            </a:fld>
            <a:endParaRPr dirty="0"/>
          </a:p>
        </p:txBody>
      </p:sp>
    </p:spTree>
    <p:extLst>
      <p:ext uri="{BB962C8B-B14F-4D97-AF65-F5344CB8AC3E}">
        <p14:creationId xmlns:p14="http://schemas.microsoft.com/office/powerpoint/2010/main" val="75931607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1" name="Google Shape;231;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t>We examined three different decision for handling outliers</a:t>
            </a:r>
          </a:p>
        </p:txBody>
      </p:sp>
      <p:sp>
        <p:nvSpPr>
          <p:cNvPr id="232" name="Google Shape;232;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46</a:t>
            </a:fld>
            <a:endParaRPr dirty="0"/>
          </a:p>
        </p:txBody>
      </p:sp>
    </p:spTree>
    <p:extLst>
      <p:ext uri="{BB962C8B-B14F-4D97-AF65-F5344CB8AC3E}">
        <p14:creationId xmlns:p14="http://schemas.microsoft.com/office/powerpoint/2010/main" val="113871404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1" name="Google Shape;231;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t>And three different decision regarding how to handle responses to a manipulation check item.</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In total, this led to 225 different data analysis strategies</a:t>
            </a:r>
          </a:p>
        </p:txBody>
      </p:sp>
      <p:sp>
        <p:nvSpPr>
          <p:cNvPr id="232" name="Google Shape;232;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47</a:t>
            </a:fld>
            <a:endParaRPr dirty="0"/>
          </a:p>
        </p:txBody>
      </p:sp>
    </p:spTree>
    <p:extLst>
      <p:ext uri="{BB962C8B-B14F-4D97-AF65-F5344CB8AC3E}">
        <p14:creationId xmlns:p14="http://schemas.microsoft.com/office/powerpoint/2010/main" val="21168087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1" name="Google Shape;231;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t>For simplicity, this figure categorizes the results by the significance of the p-value of the effect estimate. This figure also denotes instances where models failed to converge—failures that also inform us about potential problems with the model assumptions.</a:t>
            </a:r>
          </a:p>
        </p:txBody>
      </p:sp>
      <p:sp>
        <p:nvSpPr>
          <p:cNvPr id="232" name="Google Shape;232;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48</a:t>
            </a:fld>
            <a:endParaRPr dirty="0"/>
          </a:p>
        </p:txBody>
      </p:sp>
    </p:spTree>
    <p:extLst>
      <p:ext uri="{BB962C8B-B14F-4D97-AF65-F5344CB8AC3E}">
        <p14:creationId xmlns:p14="http://schemas.microsoft.com/office/powerpoint/2010/main" val="26861577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1" name="Google Shape;231;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t>For example, this column denotes the results from fully random models fitted with data from all participants—regardless of whether they were an outlier or passed the manipulation check. For two of the items, the models failed to converge. For one of the items, we found significant evidence of a framing effect. For one of items and the average of all items, we did not find evidence of a significant effect.</a:t>
            </a:r>
          </a:p>
        </p:txBody>
      </p:sp>
      <p:sp>
        <p:nvSpPr>
          <p:cNvPr id="232" name="Google Shape;232;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49</a:t>
            </a:fld>
            <a:endParaRPr dirty="0"/>
          </a:p>
        </p:txBody>
      </p:sp>
    </p:spTree>
    <p:extLst>
      <p:ext uri="{BB962C8B-B14F-4D97-AF65-F5344CB8AC3E}">
        <p14:creationId xmlns:p14="http://schemas.microsoft.com/office/powerpoint/2010/main" val="25336720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1" name="Google Shape;231;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200" b="0" i="0" u="none" strike="noStrike" cap="none" dirty="0">
                <a:solidFill>
                  <a:schemeClr val="dk1"/>
                </a:solidFill>
                <a:effectLst/>
                <a:latin typeface="Calibri"/>
                <a:ea typeface="Calibri"/>
                <a:cs typeface="Calibri"/>
                <a:sym typeface="Calibri"/>
              </a:rPr>
              <a:t>So, let’s get to it. In 2011 – kind of a special year if you were in psychology then - I think a couple of things dramatically changed for many psychologists. I will start with some points that I presume are somewhat common knowledge, but I want to ensure that we have the same starting points. </a:t>
            </a:r>
          </a:p>
          <a:p>
            <a:pPr marL="0" lvl="0" indent="0" algn="l" rtl="0">
              <a:spcBef>
                <a:spcPts val="0"/>
              </a:spcBef>
              <a:spcAft>
                <a:spcPts val="0"/>
              </a:spcAft>
              <a:buNone/>
            </a:pPr>
            <a:endParaRPr lang="en-US" sz="1200" b="0" i="0" u="none" strike="noStrike" cap="none" dirty="0">
              <a:solidFill>
                <a:schemeClr val="dk1"/>
              </a:solidFill>
              <a:effectLst/>
              <a:latin typeface="Calibri"/>
              <a:ea typeface="Calibri"/>
              <a:cs typeface="Calibri"/>
              <a:sym typeface="Calibri"/>
            </a:endParaRPr>
          </a:p>
          <a:p>
            <a:pPr marL="0" lvl="0" indent="0" algn="l" rtl="0">
              <a:spcBef>
                <a:spcPts val="0"/>
              </a:spcBef>
              <a:spcAft>
                <a:spcPts val="0"/>
              </a:spcAft>
              <a:buNone/>
            </a:pPr>
            <a:r>
              <a:rPr lang="en-US" sz="1200" b="0" i="0" u="none" strike="noStrike" cap="none" dirty="0">
                <a:solidFill>
                  <a:schemeClr val="dk1"/>
                </a:solidFill>
                <a:effectLst/>
                <a:latin typeface="Calibri"/>
                <a:ea typeface="Calibri"/>
                <a:cs typeface="Calibri"/>
                <a:sym typeface="Calibri"/>
              </a:rPr>
              <a:t>In 2011, Daryl </a:t>
            </a:r>
            <a:r>
              <a:rPr lang="en-US" sz="1200" b="0" i="0" u="none" strike="noStrike" cap="none" dirty="0" err="1">
                <a:solidFill>
                  <a:schemeClr val="dk1"/>
                </a:solidFill>
                <a:effectLst/>
                <a:latin typeface="Calibri"/>
                <a:ea typeface="Calibri"/>
                <a:cs typeface="Calibri"/>
                <a:sym typeface="Calibri"/>
              </a:rPr>
              <a:t>Bem</a:t>
            </a:r>
            <a:r>
              <a:rPr lang="en-US" sz="1200" b="0" i="0" u="none" strike="noStrike" cap="none" dirty="0">
                <a:solidFill>
                  <a:schemeClr val="dk1"/>
                </a:solidFill>
                <a:effectLst/>
                <a:latin typeface="Calibri"/>
                <a:ea typeface="Calibri"/>
                <a:cs typeface="Calibri"/>
                <a:sym typeface="Calibri"/>
              </a:rPr>
              <a:t> published a paper that suggested that people could foresee the future, using established experimental methods at the time. Either that meant that everything we know about physics is wrong, or there is something deeply wrong with the way we do business. </a:t>
            </a:r>
          </a:p>
        </p:txBody>
      </p:sp>
      <p:sp>
        <p:nvSpPr>
          <p:cNvPr id="232" name="Google Shape;232;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a:t>
            </a:fld>
            <a:endParaRPr dirty="0"/>
          </a:p>
        </p:txBody>
      </p:sp>
    </p:spTree>
    <p:extLst>
      <p:ext uri="{BB962C8B-B14F-4D97-AF65-F5344CB8AC3E}">
        <p14:creationId xmlns:p14="http://schemas.microsoft.com/office/powerpoint/2010/main" val="104251693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1" name="Google Shape;231;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t>When we examined all the data analysis strategies, we did not generally find reliable evidence of a message framing effect.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When models did yield significant evidence of an effect, the size of this effect was negligible.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So, we concluded that the COVID-19 message framing manipulation had little-to-no effect on intentions to engage in COVID-19-related protective behaviors.</a:t>
            </a:r>
          </a:p>
        </p:txBody>
      </p:sp>
      <p:sp>
        <p:nvSpPr>
          <p:cNvPr id="232" name="Google Shape;232;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50</a:t>
            </a:fld>
            <a:endParaRPr dirty="0"/>
          </a:p>
        </p:txBody>
      </p:sp>
    </p:spTree>
    <p:extLst>
      <p:ext uri="{BB962C8B-B14F-4D97-AF65-F5344CB8AC3E}">
        <p14:creationId xmlns:p14="http://schemas.microsoft.com/office/powerpoint/2010/main" val="322736189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1" name="Google Shape;231;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buNone/>
              <a:defRPr/>
            </a:pPr>
            <a:r>
              <a:rPr lang="en-US" sz="1200" spc="100" dirty="0">
                <a:latin typeface="Lora" pitchFamily="2" charset="0"/>
              </a:rPr>
              <a:t>Intriguingly, though, we did find that message framing impacted a secondary outcome: [] anxiety.</a:t>
            </a:r>
          </a:p>
        </p:txBody>
      </p:sp>
      <p:sp>
        <p:nvSpPr>
          <p:cNvPr id="232" name="Google Shape;232;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51</a:t>
            </a:fld>
            <a:endParaRPr dirty="0"/>
          </a:p>
        </p:txBody>
      </p:sp>
    </p:spTree>
    <p:extLst>
      <p:ext uri="{BB962C8B-B14F-4D97-AF65-F5344CB8AC3E}">
        <p14:creationId xmlns:p14="http://schemas.microsoft.com/office/powerpoint/2010/main" val="195289513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1" name="Google Shape;231;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buNone/>
              <a:defRPr/>
            </a:pPr>
            <a:r>
              <a:rPr lang="en-US" sz="1200" spc="100" dirty="0">
                <a:latin typeface="Lora" pitchFamily="2" charset="0"/>
              </a:rPr>
              <a:t>These effects were very similar across countries</a:t>
            </a:r>
          </a:p>
        </p:txBody>
      </p:sp>
      <p:sp>
        <p:nvSpPr>
          <p:cNvPr id="232" name="Google Shape;232;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52</a:t>
            </a:fld>
            <a:endParaRPr dirty="0"/>
          </a:p>
        </p:txBody>
      </p:sp>
    </p:spTree>
    <p:extLst>
      <p:ext uri="{BB962C8B-B14F-4D97-AF65-F5344CB8AC3E}">
        <p14:creationId xmlns:p14="http://schemas.microsoft.com/office/powerpoint/2010/main" val="322535777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1" name="Google Shape;231;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buNone/>
              <a:defRPr/>
            </a:pPr>
            <a:r>
              <a:rPr lang="en-US" sz="1200" spc="100" dirty="0">
                <a:latin typeface="Lora" pitchFamily="2" charset="0"/>
              </a:rPr>
              <a:t>And remarkably consistent across data analysis workflows.</a:t>
            </a:r>
            <a:br>
              <a:rPr lang="en-US" sz="1200" spc="100" dirty="0">
                <a:latin typeface="Lora" pitchFamily="2" charset="0"/>
              </a:rPr>
            </a:br>
            <a:br>
              <a:rPr lang="en-US" sz="1200" spc="100" dirty="0">
                <a:latin typeface="Lora" pitchFamily="2" charset="0"/>
              </a:rPr>
            </a:br>
            <a:r>
              <a:rPr lang="en-US" sz="1200" spc="100" dirty="0">
                <a:latin typeface="Lora" pitchFamily="2" charset="0"/>
              </a:rPr>
              <a:t>To summarize the study: we found evidence that a </a:t>
            </a:r>
            <a:r>
              <a:rPr lang="en-US" dirty="0"/>
              <a:t>COVID-19 message framing manipulation had little-to-no effect on any of the primary outcomes of interest—but did lead to unintended increases in anxiety.</a:t>
            </a:r>
            <a:endParaRPr lang="en-US" sz="1200" spc="100" dirty="0">
              <a:latin typeface="Lora" pitchFamily="2" charset="0"/>
            </a:endParaRPr>
          </a:p>
        </p:txBody>
      </p:sp>
      <p:sp>
        <p:nvSpPr>
          <p:cNvPr id="232" name="Google Shape;232;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53</a:t>
            </a:fld>
            <a:endParaRPr dirty="0"/>
          </a:p>
        </p:txBody>
      </p:sp>
    </p:spTree>
    <p:extLst>
      <p:ext uri="{BB962C8B-B14F-4D97-AF65-F5344CB8AC3E}">
        <p14:creationId xmlns:p14="http://schemas.microsoft.com/office/powerpoint/2010/main" val="188465547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1" name="Google Shape;231;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r>
              <a:rPr lang="en-US" dirty="0"/>
              <a:t>So this provides a very quick example of how the idea of a science </a:t>
            </a:r>
            <a:r>
              <a:rPr lang="en-US" dirty="0" err="1"/>
              <a:t>multivere</a:t>
            </a:r>
            <a:r>
              <a:rPr lang="en-US" dirty="0"/>
              <a:t> encourages us to design studies that more comprehensively test the questions we are interested in.</a:t>
            </a:r>
            <a:br>
              <a:rPr lang="en-US" dirty="0"/>
            </a:br>
            <a:endParaRPr lang="en-US" dirty="0"/>
          </a:p>
          <a:p>
            <a:pPr>
              <a:buFont typeface="Arial" panose="020B0604020202020204" pitchFamily="34" charset="0"/>
              <a:buChar char="•"/>
            </a:pPr>
            <a:r>
              <a:rPr lang="en-US" dirty="0"/>
              <a:t>To summarize, this idea of a multiverse reminds us to be humble. Humble about the fact that every choice and every decision we’ve ever and never made can impact our scientific inferences. </a:t>
            </a:r>
          </a:p>
          <a:p>
            <a:pPr>
              <a:buFont typeface="Arial" panose="020B0604020202020204" pitchFamily="34" charset="0"/>
              <a:buChar char="•"/>
            </a:pPr>
            <a:r>
              <a:rPr lang="en-US" dirty="0"/>
              <a:t>Studying human are complicated.</a:t>
            </a:r>
          </a:p>
          <a:p>
            <a:pPr marL="742950" lvl="1" indent="-285750">
              <a:buFont typeface="Arial" panose="020B0604020202020204" pitchFamily="34" charset="0"/>
              <a:buChar char="•"/>
            </a:pPr>
            <a:r>
              <a:rPr lang="en-US" dirty="0"/>
              <a:t>Complex systems cannot probably be understood by simple studies. </a:t>
            </a:r>
          </a:p>
          <a:p>
            <a:pPr marL="1143000" lvl="2" indent="-228600">
              <a:buFont typeface="Arial" panose="020B0604020202020204" pitchFamily="34" charset="0"/>
              <a:buChar char="•"/>
            </a:pPr>
            <a:r>
              <a:rPr lang="en-US" dirty="0"/>
              <a:t>Seemingly small differences in how we operationalize our constructs, design our studies, sample our participants, and analyze our data have impacts on the conclusions we derive from our work.</a:t>
            </a:r>
          </a:p>
          <a:p>
            <a:pPr marL="1143000" lvl="2" indent="-228600">
              <a:buFont typeface="Arial" panose="020B0604020202020204" pitchFamily="34" charset="0"/>
              <a:buChar char="•"/>
            </a:pPr>
            <a:r>
              <a:rPr lang="en-US" dirty="0"/>
              <a:t>These generalizability concerns constrain the theories we give to the people in our world, the predictions we make, and the interventions we recommend.</a:t>
            </a:r>
          </a:p>
          <a:p>
            <a:pPr>
              <a:buFont typeface="Arial" panose="020B0604020202020204" pitchFamily="34" charset="0"/>
              <a:buChar char="•"/>
            </a:pPr>
            <a:r>
              <a:rPr lang="en-US" dirty="0"/>
              <a:t>This complexity requires more resources than a single research group can provide. So we are pooling our intellectual and material resources to try to develop a more comprehensive understanding on psychology.</a:t>
            </a:r>
          </a:p>
        </p:txBody>
      </p:sp>
      <p:sp>
        <p:nvSpPr>
          <p:cNvPr id="232" name="Google Shape;232;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54</a:t>
            </a:fld>
            <a:endParaRPr dirty="0"/>
          </a:p>
        </p:txBody>
      </p:sp>
    </p:spTree>
    <p:extLst>
      <p:ext uri="{BB962C8B-B14F-4D97-AF65-F5344CB8AC3E}">
        <p14:creationId xmlns:p14="http://schemas.microsoft.com/office/powerpoint/2010/main" val="98519320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1" name="Google Shape;231;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r>
              <a:rPr lang="en-US" dirty="0"/>
              <a:t>Thank</a:t>
            </a:r>
          </a:p>
        </p:txBody>
      </p:sp>
      <p:sp>
        <p:nvSpPr>
          <p:cNvPr id="232" name="Google Shape;232;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55</a:t>
            </a:fld>
            <a:endParaRPr dirty="0"/>
          </a:p>
        </p:txBody>
      </p:sp>
    </p:spTree>
    <p:extLst>
      <p:ext uri="{BB962C8B-B14F-4D97-AF65-F5344CB8AC3E}">
        <p14:creationId xmlns:p14="http://schemas.microsoft.com/office/powerpoint/2010/main" val="42677429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1" name="Google Shape;231;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200" b="0" i="0" u="none" strike="noStrike" cap="none" dirty="0">
                <a:solidFill>
                  <a:schemeClr val="dk1"/>
                </a:solidFill>
                <a:effectLst/>
                <a:latin typeface="Calibri"/>
                <a:ea typeface="Calibri"/>
                <a:cs typeface="Calibri"/>
                <a:sym typeface="Calibri"/>
              </a:rPr>
              <a:t>I think we are pretty certain that it is the latter. The same year, an article appeared by Joe Simmons et al., where they showed that if they used data-contingent analyses, they could demonstrate that people become two years younger. In the same paper, they showed that by using data contingent analyses, false positive ratios could go up to nearly as much as 80%, basically allowing you to show whatever you wanted. </a:t>
            </a:r>
          </a:p>
        </p:txBody>
      </p:sp>
      <p:sp>
        <p:nvSpPr>
          <p:cNvPr id="232" name="Google Shape;232;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a:t>
            </a:fld>
            <a:endParaRPr dirty="0"/>
          </a:p>
        </p:txBody>
      </p:sp>
    </p:spTree>
    <p:extLst>
      <p:ext uri="{BB962C8B-B14F-4D97-AF65-F5344CB8AC3E}">
        <p14:creationId xmlns:p14="http://schemas.microsoft.com/office/powerpoint/2010/main" val="31840485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1" name="Google Shape;231;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200" b="0" i="0" u="none" strike="noStrike" cap="none" dirty="0">
                <a:solidFill>
                  <a:schemeClr val="dk1"/>
                </a:solidFill>
                <a:effectLst/>
                <a:latin typeface="Calibri"/>
                <a:ea typeface="Calibri"/>
                <a:cs typeface="Calibri"/>
                <a:sym typeface="Calibri"/>
              </a:rPr>
              <a:t>Also the  same year, which I don’t put into the same category, but which was a motivation for me to get involved was the </a:t>
            </a:r>
            <a:r>
              <a:rPr lang="en-US" sz="1200" b="0" i="0" u="none" strike="noStrike" cap="none" dirty="0" err="1">
                <a:solidFill>
                  <a:schemeClr val="dk1"/>
                </a:solidFill>
                <a:effectLst/>
                <a:latin typeface="Calibri"/>
                <a:ea typeface="Calibri"/>
                <a:cs typeface="Calibri"/>
                <a:sym typeface="Calibri"/>
              </a:rPr>
              <a:t>Stapel</a:t>
            </a:r>
            <a:r>
              <a:rPr lang="en-US" sz="1200" b="0" i="0" u="none" strike="noStrike" cap="none" dirty="0">
                <a:solidFill>
                  <a:schemeClr val="dk1"/>
                </a:solidFill>
                <a:effectLst/>
                <a:latin typeface="Calibri"/>
                <a:ea typeface="Calibri"/>
                <a:cs typeface="Calibri"/>
                <a:sym typeface="Calibri"/>
              </a:rPr>
              <a:t> case. And I think for many scientists, the trust that they had in doing science evaporated, because </a:t>
            </a:r>
            <a:r>
              <a:rPr lang="en-US" sz="1200" b="0" i="0" u="none" strike="noStrike" cap="none" dirty="0" err="1">
                <a:solidFill>
                  <a:schemeClr val="dk1"/>
                </a:solidFill>
                <a:effectLst/>
                <a:latin typeface="Calibri"/>
                <a:ea typeface="Calibri"/>
                <a:cs typeface="Calibri"/>
                <a:sym typeface="Calibri"/>
              </a:rPr>
              <a:t>Diederik</a:t>
            </a:r>
            <a:r>
              <a:rPr lang="en-US" sz="1200" b="0" i="0" u="none" strike="noStrike" cap="none" dirty="0">
                <a:solidFill>
                  <a:schemeClr val="dk1"/>
                </a:solidFill>
                <a:effectLst/>
                <a:latin typeface="Calibri"/>
                <a:ea typeface="Calibri"/>
                <a:cs typeface="Calibri"/>
                <a:sym typeface="Calibri"/>
              </a:rPr>
              <a:t> </a:t>
            </a:r>
            <a:r>
              <a:rPr lang="en-US" sz="1200" b="0" i="0" u="none" strike="noStrike" cap="none" dirty="0" err="1">
                <a:solidFill>
                  <a:schemeClr val="dk1"/>
                </a:solidFill>
                <a:effectLst/>
                <a:latin typeface="Calibri"/>
                <a:ea typeface="Calibri"/>
                <a:cs typeface="Calibri"/>
                <a:sym typeface="Calibri"/>
              </a:rPr>
              <a:t>Stapel</a:t>
            </a:r>
            <a:r>
              <a:rPr lang="en-US" sz="1200" b="0" i="0" u="none" strike="noStrike" cap="none" dirty="0">
                <a:solidFill>
                  <a:schemeClr val="dk1"/>
                </a:solidFill>
                <a:effectLst/>
                <a:latin typeface="Calibri"/>
                <a:ea typeface="Calibri"/>
                <a:cs typeface="Calibri"/>
                <a:sym typeface="Calibri"/>
              </a:rPr>
              <a:t>, a now former professor of social psychology, was found to and admitted that he had engaged in mass data fabrication. </a:t>
            </a:r>
          </a:p>
        </p:txBody>
      </p:sp>
      <p:sp>
        <p:nvSpPr>
          <p:cNvPr id="232" name="Google Shape;232;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a:t>
            </a:fld>
            <a:endParaRPr dirty="0"/>
          </a:p>
        </p:txBody>
      </p:sp>
    </p:spTree>
    <p:extLst>
      <p:ext uri="{BB962C8B-B14F-4D97-AF65-F5344CB8AC3E}">
        <p14:creationId xmlns:p14="http://schemas.microsoft.com/office/powerpoint/2010/main" val="10123485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1" name="Google Shape;231;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200" b="0" i="0" u="none" strike="noStrike" cap="none" dirty="0">
                <a:solidFill>
                  <a:schemeClr val="dk1"/>
                </a:solidFill>
                <a:effectLst/>
                <a:latin typeface="Calibri"/>
                <a:ea typeface="Calibri"/>
                <a:cs typeface="Calibri"/>
                <a:sym typeface="Calibri"/>
              </a:rPr>
              <a:t>What one could then see is the emergence of many small replication studies, where the evidential value of the findings, at least to me (and, admittedly, in hindsight), was as unclear as many original findings. </a:t>
            </a:r>
          </a:p>
          <a:p>
            <a:pPr marL="0" lvl="0" indent="0" algn="l" rtl="0">
              <a:spcBef>
                <a:spcPts val="0"/>
              </a:spcBef>
              <a:spcAft>
                <a:spcPts val="0"/>
              </a:spcAft>
              <a:buNone/>
            </a:pPr>
            <a:endParaRPr lang="en-US" sz="1200" b="0" i="0" u="none" strike="noStrike" cap="none" dirty="0">
              <a:solidFill>
                <a:schemeClr val="dk1"/>
              </a:solidFill>
              <a:effectLst/>
              <a:latin typeface="Calibri"/>
              <a:ea typeface="Calibri"/>
              <a:cs typeface="Calibri"/>
              <a:sym typeface="Calibri"/>
            </a:endParaRPr>
          </a:p>
          <a:p>
            <a:pPr marL="0" lvl="0" indent="0" algn="l" rtl="0">
              <a:spcBef>
                <a:spcPts val="0"/>
              </a:spcBef>
              <a:spcAft>
                <a:spcPts val="0"/>
              </a:spcAft>
              <a:buNone/>
            </a:pPr>
            <a:r>
              <a:rPr lang="en-US" sz="1200" b="0" i="0" u="none" strike="noStrike" cap="none" dirty="0">
                <a:solidFill>
                  <a:schemeClr val="dk1"/>
                </a:solidFill>
                <a:effectLst/>
                <a:latin typeface="Calibri"/>
                <a:ea typeface="Calibri"/>
                <a:cs typeface="Calibri"/>
                <a:sym typeface="Calibri"/>
              </a:rPr>
              <a:t>A first response to these types of small scale replications was to conduct replications at many sites at the same time, such that the status of the evidential value of the replications became much clearer right away. </a:t>
            </a:r>
          </a:p>
          <a:p>
            <a:pPr marL="0" lvl="0" indent="0" algn="l" rtl="0">
              <a:spcBef>
                <a:spcPts val="0"/>
              </a:spcBef>
              <a:spcAft>
                <a:spcPts val="0"/>
              </a:spcAft>
              <a:buNone/>
            </a:pPr>
            <a:endParaRPr lang="en-US" sz="1200" b="0" i="0" u="none" strike="noStrike" cap="none" dirty="0">
              <a:solidFill>
                <a:schemeClr val="dk1"/>
              </a:solidFill>
              <a:effectLst/>
              <a:latin typeface="Calibri"/>
              <a:ea typeface="Calibri"/>
              <a:cs typeface="Calibri"/>
              <a:sym typeface="Calibri"/>
            </a:endParaRPr>
          </a:p>
          <a:p>
            <a:pPr marL="0" lvl="0" indent="0" algn="l" rtl="0">
              <a:spcBef>
                <a:spcPts val="0"/>
              </a:spcBef>
              <a:spcAft>
                <a:spcPts val="0"/>
              </a:spcAft>
              <a:buNone/>
            </a:pPr>
            <a:r>
              <a:rPr lang="en-US" sz="1200" b="0" i="0" u="none" strike="noStrike" cap="none" dirty="0">
                <a:solidFill>
                  <a:schemeClr val="dk1"/>
                </a:solidFill>
                <a:effectLst/>
                <a:latin typeface="Calibri"/>
                <a:ea typeface="Calibri"/>
                <a:cs typeface="Calibri"/>
                <a:sym typeface="Calibri"/>
              </a:rPr>
              <a:t>While many cite the replication effort by the Open Science Collaboration as an exciting one that shows replicability concerns in psychological science, to me a much more exciting initiative was the </a:t>
            </a:r>
            <a:r>
              <a:rPr lang="en-US" sz="1200" b="0" i="0" u="none" strike="noStrike" cap="none" dirty="0" err="1">
                <a:solidFill>
                  <a:schemeClr val="dk1"/>
                </a:solidFill>
                <a:effectLst/>
                <a:latin typeface="Calibri"/>
                <a:ea typeface="Calibri"/>
                <a:cs typeface="Calibri"/>
                <a:sym typeface="Calibri"/>
              </a:rPr>
              <a:t>manylabs</a:t>
            </a:r>
            <a:r>
              <a:rPr lang="en-US" sz="1200" b="0" i="0" u="none" strike="noStrike" cap="none" dirty="0">
                <a:solidFill>
                  <a:schemeClr val="dk1"/>
                </a:solidFill>
                <a:effectLst/>
                <a:latin typeface="Calibri"/>
                <a:ea typeface="Calibri"/>
                <a:cs typeface="Calibri"/>
                <a:sym typeface="Calibri"/>
              </a:rPr>
              <a:t> replication effort, where the same finding was conducted in many different sites. </a:t>
            </a:r>
          </a:p>
        </p:txBody>
      </p:sp>
      <p:sp>
        <p:nvSpPr>
          <p:cNvPr id="232" name="Google Shape;232;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a:t>
            </a:fld>
            <a:endParaRPr dirty="0"/>
          </a:p>
        </p:txBody>
      </p:sp>
    </p:spTree>
    <p:extLst>
      <p:ext uri="{BB962C8B-B14F-4D97-AF65-F5344CB8AC3E}">
        <p14:creationId xmlns:p14="http://schemas.microsoft.com/office/powerpoint/2010/main" val="33435461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1" name="Google Shape;231;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200" b="0" i="0" u="none" strike="noStrike" cap="none" dirty="0">
                <a:solidFill>
                  <a:schemeClr val="dk1"/>
                </a:solidFill>
                <a:effectLst/>
                <a:latin typeface="Calibri"/>
                <a:ea typeface="Calibri"/>
                <a:cs typeface="Calibri"/>
                <a:sym typeface="Calibri"/>
              </a:rPr>
              <a:t>Since then, many of such efforts have been undertaken, and </a:t>
            </a:r>
            <a:r>
              <a:rPr lang="en-US" sz="1200" b="0" i="0" u="none" strike="noStrike" cap="none" dirty="0" err="1">
                <a:solidFill>
                  <a:schemeClr val="dk1"/>
                </a:solidFill>
                <a:effectLst/>
                <a:latin typeface="Calibri"/>
                <a:ea typeface="Calibri"/>
                <a:cs typeface="Calibri"/>
                <a:sym typeface="Calibri"/>
              </a:rPr>
              <a:t>manylabs</a:t>
            </a:r>
            <a:r>
              <a:rPr lang="en-US" sz="1200" b="0" i="0" u="none" strike="noStrike" cap="none" dirty="0">
                <a:solidFill>
                  <a:schemeClr val="dk1"/>
                </a:solidFill>
                <a:effectLst/>
                <a:latin typeface="Calibri"/>
                <a:ea typeface="Calibri"/>
                <a:cs typeface="Calibri"/>
                <a:sym typeface="Calibri"/>
              </a:rPr>
              <a:t> became a model for other initiatives. For instance, perspectives on psychological science started a new section on registered replication reports, which is exclusively dedicated to multisite studies. </a:t>
            </a:r>
          </a:p>
        </p:txBody>
      </p:sp>
      <p:sp>
        <p:nvSpPr>
          <p:cNvPr id="232" name="Google Shape;232;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a:t>
            </a:fld>
            <a:endParaRPr dirty="0"/>
          </a:p>
        </p:txBody>
      </p:sp>
    </p:spTree>
    <p:extLst>
      <p:ext uri="{BB962C8B-B14F-4D97-AF65-F5344CB8AC3E}">
        <p14:creationId xmlns:p14="http://schemas.microsoft.com/office/powerpoint/2010/main" val="8620610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Blank" type="blank">
  <p:cSld name="BLANK">
    <p:spTree>
      <p:nvGrpSpPr>
        <p:cNvPr id="1" name="Shape 24"/>
        <p:cNvGrpSpPr/>
        <p:nvPr/>
      </p:nvGrpSpPr>
      <p:grpSpPr>
        <a:xfrm>
          <a:off x="0" y="0"/>
          <a:ext cx="0" cy="0"/>
          <a:chOff x="0" y="0"/>
          <a:chExt cx="0" cy="0"/>
        </a:xfrm>
      </p:grpSpPr>
      <p:sp>
        <p:nvSpPr>
          <p:cNvPr id="25" name="Google Shape;25;p2"/>
          <p:cNvSpPr/>
          <p:nvPr/>
        </p:nvSpPr>
        <p:spPr>
          <a:xfrm>
            <a:off x="0" y="6705600"/>
            <a:ext cx="12192000" cy="1524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26" name="Google Shape;26;p2"/>
          <p:cNvSpPr/>
          <p:nvPr/>
        </p:nvSpPr>
        <p:spPr>
          <a:xfrm>
            <a:off x="0" y="0"/>
            <a:ext cx="12192000" cy="155448"/>
          </a:xfrm>
          <a:prstGeom prst="rect">
            <a:avLst/>
          </a:pr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27" name="Google Shape;27;p2"/>
          <p:cNvSpPr/>
          <p:nvPr/>
        </p:nvSpPr>
        <p:spPr>
          <a:xfrm>
            <a:off x="11988800" y="0"/>
            <a:ext cx="203200" cy="68580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28" name="Google Shape;28;p2"/>
          <p:cNvSpPr/>
          <p:nvPr/>
        </p:nvSpPr>
        <p:spPr>
          <a:xfrm>
            <a:off x="0" y="0"/>
            <a:ext cx="203200" cy="68580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29" name="Google Shape;29;p2"/>
          <p:cNvSpPr/>
          <p:nvPr/>
        </p:nvSpPr>
        <p:spPr>
          <a:xfrm>
            <a:off x="203200" y="6394039"/>
            <a:ext cx="11769344" cy="309563"/>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30" name="Google Shape;30;p2"/>
          <p:cNvSpPr/>
          <p:nvPr/>
        </p:nvSpPr>
        <p:spPr>
          <a:xfrm>
            <a:off x="203200" y="158496"/>
            <a:ext cx="11777472" cy="6547104"/>
          </a:xfrm>
          <a:prstGeom prst="rect">
            <a:avLst/>
          </a:prstGeom>
          <a:noFill/>
          <a:ln w="9525" cap="flat" cmpd="sng">
            <a:solidFill>
              <a:srgbClr val="90909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wo Content" type="twoObj">
  <p:cSld name="TWO_OBJECTS">
    <p:bg>
      <p:bgPr>
        <a:solidFill>
          <a:schemeClr val="lt2"/>
        </a:solidFill>
        <a:effectLst/>
      </p:bgPr>
    </p:bg>
    <p:spTree>
      <p:nvGrpSpPr>
        <p:cNvPr id="1" name="Shape 139"/>
        <p:cNvGrpSpPr/>
        <p:nvPr/>
      </p:nvGrpSpPr>
      <p:grpSpPr>
        <a:xfrm>
          <a:off x="0" y="0"/>
          <a:ext cx="0" cy="0"/>
          <a:chOff x="0" y="0"/>
          <a:chExt cx="0" cy="0"/>
        </a:xfrm>
      </p:grpSpPr>
      <p:sp>
        <p:nvSpPr>
          <p:cNvPr id="140" name="Google Shape;140;p11"/>
          <p:cNvSpPr txBox="1">
            <a:spLocks noGrp="1"/>
          </p:cNvSpPr>
          <p:nvPr>
            <p:ph type="title"/>
          </p:nvPr>
        </p:nvSpPr>
        <p:spPr>
          <a:xfrm>
            <a:off x="402336" y="228600"/>
            <a:ext cx="11379200" cy="758952"/>
          </a:xfrm>
          <a:prstGeom prst="rect">
            <a:avLst/>
          </a:prstGeom>
          <a:noFill/>
          <a:ln>
            <a:noFill/>
          </a:ln>
        </p:spPr>
        <p:txBody>
          <a:bodyPr spcFirstLastPara="1" wrap="square" lIns="91425" tIns="45700" rIns="91425" bIns="45700" anchor="b" anchorCtr="0">
            <a:noAutofit/>
          </a:bodyPr>
          <a:lstStyle>
            <a:lvl1pPr lvl="0" algn="ctr">
              <a:spcBef>
                <a:spcPts val="0"/>
              </a:spcBef>
              <a:spcAft>
                <a:spcPts val="0"/>
              </a:spcAft>
              <a:buClr>
                <a:srgbClr val="909090"/>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1" name="Google Shape;141;p11"/>
          <p:cNvSpPr txBox="1">
            <a:spLocks noGrp="1"/>
          </p:cNvSpPr>
          <p:nvPr>
            <p:ph type="dt" idx="10"/>
          </p:nvPr>
        </p:nvSpPr>
        <p:spPr>
          <a:xfrm>
            <a:off x="7721600" y="6409944"/>
            <a:ext cx="4059936" cy="365760"/>
          </a:xfrm>
          <a:prstGeom prst="rect">
            <a:avLst/>
          </a:prstGeom>
          <a:noFill/>
          <a:ln>
            <a:noFill/>
          </a:ln>
        </p:spPr>
        <p:txBody>
          <a:bodyPr spcFirstLastPara="1" wrap="square" lIns="91425" tIns="45700" rIns="91425" bIns="45700" anchor="t"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2" name="Google Shape;142;p11"/>
          <p:cNvSpPr txBox="1">
            <a:spLocks noGrp="1"/>
          </p:cNvSpPr>
          <p:nvPr>
            <p:ph type="ftr" idx="11"/>
          </p:nvPr>
        </p:nvSpPr>
        <p:spPr>
          <a:xfrm>
            <a:off x="406400" y="6410848"/>
            <a:ext cx="4775200" cy="36576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3" name="Google Shape;143;p11"/>
          <p:cNvSpPr txBox="1">
            <a:spLocks noGrp="1"/>
          </p:cNvSpPr>
          <p:nvPr>
            <p:ph type="sldNum" idx="12"/>
          </p:nvPr>
        </p:nvSpPr>
        <p:spPr>
          <a:xfrm>
            <a:off x="5791200" y="1040177"/>
            <a:ext cx="609600" cy="441325"/>
          </a:xfrm>
          <a:prstGeom prst="rect">
            <a:avLst/>
          </a:prstGeom>
          <a:noFill/>
          <a:ln>
            <a:noFill/>
          </a:ln>
        </p:spPr>
        <p:txBody>
          <a:bodyPr spcFirstLastPara="1" wrap="square" lIns="45700" tIns="45700" rIns="45700"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fld id="{00000000-1234-1234-1234-123412341234}" type="slidenum">
              <a:rPr lang="en-US" smtClean="0"/>
              <a:pPr/>
              <a:t>‹nr.›</a:t>
            </a:fld>
            <a:endParaRPr lang="en-US"/>
          </a:p>
        </p:txBody>
      </p:sp>
      <p:cxnSp>
        <p:nvCxnSpPr>
          <p:cNvPr id="144" name="Google Shape;144;p11"/>
          <p:cNvCxnSpPr/>
          <p:nvPr/>
        </p:nvCxnSpPr>
        <p:spPr>
          <a:xfrm rot="10800000" flipH="1">
            <a:off x="6084109" y="1575654"/>
            <a:ext cx="11895" cy="4819557"/>
          </a:xfrm>
          <a:prstGeom prst="straightConnector1">
            <a:avLst/>
          </a:prstGeom>
          <a:noFill/>
          <a:ln w="9525" cap="flat" cmpd="sng">
            <a:solidFill>
              <a:schemeClr val="dk2"/>
            </a:solidFill>
            <a:prstDash val="dash"/>
            <a:round/>
            <a:headEnd type="none" w="sm" len="sm"/>
            <a:tailEnd type="none" w="sm" len="sm"/>
          </a:ln>
        </p:spPr>
      </p:cxnSp>
      <p:sp>
        <p:nvSpPr>
          <p:cNvPr id="145" name="Google Shape;145;p11"/>
          <p:cNvSpPr txBox="1">
            <a:spLocks noGrp="1"/>
          </p:cNvSpPr>
          <p:nvPr>
            <p:ph type="body" idx="1"/>
          </p:nvPr>
        </p:nvSpPr>
        <p:spPr>
          <a:xfrm>
            <a:off x="402336" y="1371600"/>
            <a:ext cx="5384800" cy="4681728"/>
          </a:xfrm>
          <a:prstGeom prst="rect">
            <a:avLst/>
          </a:prstGeom>
          <a:noFill/>
          <a:ln>
            <a:noFill/>
          </a:ln>
        </p:spPr>
        <p:txBody>
          <a:bodyPr spcFirstLastPara="1" wrap="square" lIns="91425" tIns="45700" rIns="91425" bIns="45700" anchor="t" anchorCtr="0">
            <a:noAutofit/>
          </a:bodyPr>
          <a:lstStyle>
            <a:lvl1pPr marL="457200" lvl="0" indent="-363537" algn="l">
              <a:spcBef>
                <a:spcPts val="500"/>
              </a:spcBef>
              <a:spcAft>
                <a:spcPts val="0"/>
              </a:spcAft>
              <a:buSzPts val="2125"/>
              <a:buChar char="⚫"/>
              <a:defRPr sz="2500"/>
            </a:lvl1pPr>
            <a:lvl2pPr marL="914400" lvl="1" indent="-308610" algn="l">
              <a:spcBef>
                <a:spcPts val="360"/>
              </a:spcBef>
              <a:spcAft>
                <a:spcPts val="0"/>
              </a:spcAft>
              <a:buSzPts val="1260"/>
              <a:buChar char="⚪"/>
              <a:defRPr/>
            </a:lvl2pPr>
            <a:lvl3pPr marL="1371600" lvl="2" indent="-314325" algn="l">
              <a:spcBef>
                <a:spcPts val="360"/>
              </a:spcBef>
              <a:spcAft>
                <a:spcPts val="0"/>
              </a:spcAft>
              <a:buSzPts val="1350"/>
              <a:buChar char="⯍"/>
              <a:defRPr/>
            </a:lvl3pPr>
            <a:lvl4pPr marL="1828800" lvl="3" indent="-308610" algn="l">
              <a:spcBef>
                <a:spcPts val="360"/>
              </a:spcBef>
              <a:spcAft>
                <a:spcPts val="0"/>
              </a:spcAft>
              <a:buSzPts val="1260"/>
              <a:buChar char="🞆"/>
              <a:defRPr/>
            </a:lvl4pPr>
            <a:lvl5pPr marL="2286000" lvl="4" indent="-342900" algn="l">
              <a:spcBef>
                <a:spcPts val="360"/>
              </a:spcBef>
              <a:spcAft>
                <a:spcPts val="0"/>
              </a:spcAft>
              <a:buSzPts val="1800"/>
              <a:buChar char="•"/>
              <a:defRPr/>
            </a:lvl5pPr>
            <a:lvl6pPr marL="2743200" lvl="5" indent="-320039" algn="l">
              <a:spcBef>
                <a:spcPts val="360"/>
              </a:spcBef>
              <a:spcAft>
                <a:spcPts val="0"/>
              </a:spcAft>
              <a:buSzPts val="1440"/>
              <a:buChar char="⚫"/>
              <a:defRPr/>
            </a:lvl6pPr>
            <a:lvl7pPr marL="3200400" lvl="6" indent="-331470" algn="l">
              <a:spcBef>
                <a:spcPts val="360"/>
              </a:spcBef>
              <a:spcAft>
                <a:spcPts val="0"/>
              </a:spcAft>
              <a:buSzPts val="1620"/>
              <a:buChar char="•"/>
              <a:defRPr/>
            </a:lvl7pPr>
            <a:lvl8pPr marL="3657600" lvl="7" indent="-342900" algn="l">
              <a:spcBef>
                <a:spcPts val="360"/>
              </a:spcBef>
              <a:spcAft>
                <a:spcPts val="0"/>
              </a:spcAft>
              <a:buSzPts val="1800"/>
              <a:buChar char="•"/>
              <a:defRPr/>
            </a:lvl8pPr>
            <a:lvl9pPr marL="4114800" lvl="8" indent="-331470" algn="l">
              <a:spcBef>
                <a:spcPts val="360"/>
              </a:spcBef>
              <a:spcAft>
                <a:spcPts val="0"/>
              </a:spcAft>
              <a:buSzPts val="1620"/>
              <a:buChar char="•"/>
              <a:defRPr/>
            </a:lvl9pPr>
          </a:lstStyle>
          <a:p>
            <a:endParaRPr/>
          </a:p>
        </p:txBody>
      </p:sp>
      <p:sp>
        <p:nvSpPr>
          <p:cNvPr id="146" name="Google Shape;146;p11"/>
          <p:cNvSpPr txBox="1">
            <a:spLocks noGrp="1"/>
          </p:cNvSpPr>
          <p:nvPr>
            <p:ph type="body" idx="2"/>
          </p:nvPr>
        </p:nvSpPr>
        <p:spPr>
          <a:xfrm>
            <a:off x="6400800" y="1371600"/>
            <a:ext cx="5384800" cy="4681728"/>
          </a:xfrm>
          <a:prstGeom prst="rect">
            <a:avLst/>
          </a:prstGeom>
          <a:noFill/>
          <a:ln>
            <a:noFill/>
          </a:ln>
        </p:spPr>
        <p:txBody>
          <a:bodyPr spcFirstLastPara="1" wrap="square" lIns="91425" tIns="45700" rIns="91425" bIns="45700" anchor="t" anchorCtr="0">
            <a:noAutofit/>
          </a:bodyPr>
          <a:lstStyle>
            <a:lvl1pPr marL="457200" lvl="0" indent="-363537" algn="l">
              <a:spcBef>
                <a:spcPts val="500"/>
              </a:spcBef>
              <a:spcAft>
                <a:spcPts val="0"/>
              </a:spcAft>
              <a:buSzPts val="2125"/>
              <a:buChar char="⚫"/>
              <a:defRPr sz="2500"/>
            </a:lvl1pPr>
            <a:lvl2pPr marL="914400" lvl="1" indent="-308610" algn="l">
              <a:spcBef>
                <a:spcPts val="360"/>
              </a:spcBef>
              <a:spcAft>
                <a:spcPts val="0"/>
              </a:spcAft>
              <a:buSzPts val="1260"/>
              <a:buChar char="⚪"/>
              <a:defRPr/>
            </a:lvl2pPr>
            <a:lvl3pPr marL="1371600" lvl="2" indent="-314325" algn="l">
              <a:spcBef>
                <a:spcPts val="360"/>
              </a:spcBef>
              <a:spcAft>
                <a:spcPts val="0"/>
              </a:spcAft>
              <a:buSzPts val="1350"/>
              <a:buChar char="⯍"/>
              <a:defRPr/>
            </a:lvl3pPr>
            <a:lvl4pPr marL="1828800" lvl="3" indent="-308610" algn="l">
              <a:spcBef>
                <a:spcPts val="360"/>
              </a:spcBef>
              <a:spcAft>
                <a:spcPts val="0"/>
              </a:spcAft>
              <a:buSzPts val="1260"/>
              <a:buChar char="🞆"/>
              <a:defRPr/>
            </a:lvl4pPr>
            <a:lvl5pPr marL="2286000" lvl="4" indent="-342900" algn="l">
              <a:spcBef>
                <a:spcPts val="360"/>
              </a:spcBef>
              <a:spcAft>
                <a:spcPts val="0"/>
              </a:spcAft>
              <a:buSzPts val="1800"/>
              <a:buChar char="•"/>
              <a:defRPr/>
            </a:lvl5pPr>
            <a:lvl6pPr marL="2743200" lvl="5" indent="-320039" algn="l">
              <a:spcBef>
                <a:spcPts val="360"/>
              </a:spcBef>
              <a:spcAft>
                <a:spcPts val="0"/>
              </a:spcAft>
              <a:buSzPts val="1440"/>
              <a:buChar char="⚫"/>
              <a:defRPr/>
            </a:lvl6pPr>
            <a:lvl7pPr marL="3200400" lvl="6" indent="-331470" algn="l">
              <a:spcBef>
                <a:spcPts val="360"/>
              </a:spcBef>
              <a:spcAft>
                <a:spcPts val="0"/>
              </a:spcAft>
              <a:buSzPts val="1620"/>
              <a:buChar char="•"/>
              <a:defRPr/>
            </a:lvl7pPr>
            <a:lvl8pPr marL="3657600" lvl="7" indent="-342900" algn="l">
              <a:spcBef>
                <a:spcPts val="360"/>
              </a:spcBef>
              <a:spcAft>
                <a:spcPts val="0"/>
              </a:spcAft>
              <a:buSzPts val="1800"/>
              <a:buChar char="•"/>
              <a:defRPr/>
            </a:lvl8pPr>
            <a:lvl9pPr marL="4114800" lvl="8" indent="-331470" algn="l">
              <a:spcBef>
                <a:spcPts val="360"/>
              </a:spcBef>
              <a:spcAft>
                <a:spcPts val="0"/>
              </a:spcAft>
              <a:buSzPts val="1620"/>
              <a:buChar char="•"/>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Comparison" type="twoTxTwoObj">
  <p:cSld name="TWO_OBJECTS_WITH_TEXT">
    <p:bg>
      <p:bgPr>
        <a:solidFill>
          <a:schemeClr val="lt2"/>
        </a:solidFill>
        <a:effectLst/>
      </p:bgPr>
    </p:bg>
    <p:spTree>
      <p:nvGrpSpPr>
        <p:cNvPr id="1" name="Shape 147"/>
        <p:cNvGrpSpPr/>
        <p:nvPr/>
      </p:nvGrpSpPr>
      <p:grpSpPr>
        <a:xfrm>
          <a:off x="0" y="0"/>
          <a:ext cx="0" cy="0"/>
          <a:chOff x="0" y="0"/>
          <a:chExt cx="0" cy="0"/>
        </a:xfrm>
      </p:grpSpPr>
      <p:cxnSp>
        <p:nvCxnSpPr>
          <p:cNvPr id="148" name="Google Shape;148;p12"/>
          <p:cNvCxnSpPr/>
          <p:nvPr/>
        </p:nvCxnSpPr>
        <p:spPr>
          <a:xfrm rot="10800000">
            <a:off x="6096000" y="2200275"/>
            <a:ext cx="0" cy="4187952"/>
          </a:xfrm>
          <a:prstGeom prst="straightConnector1">
            <a:avLst/>
          </a:prstGeom>
          <a:noFill/>
          <a:ln w="9525" cap="flat" cmpd="sng">
            <a:solidFill>
              <a:schemeClr val="dk2"/>
            </a:solidFill>
            <a:prstDash val="dash"/>
            <a:round/>
            <a:headEnd type="none" w="sm" len="sm"/>
            <a:tailEnd type="none" w="sm" len="sm"/>
          </a:ln>
        </p:spPr>
      </p:cxnSp>
      <p:sp>
        <p:nvSpPr>
          <p:cNvPr id="149" name="Google Shape;149;p12"/>
          <p:cNvSpPr/>
          <p:nvPr/>
        </p:nvSpPr>
        <p:spPr>
          <a:xfrm>
            <a:off x="0" y="0"/>
            <a:ext cx="12192000" cy="14478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150" name="Google Shape;150;p12"/>
          <p:cNvSpPr/>
          <p:nvPr/>
        </p:nvSpPr>
        <p:spPr>
          <a:xfrm>
            <a:off x="0" y="6705600"/>
            <a:ext cx="12192000" cy="1524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151" name="Google Shape;151;p12"/>
          <p:cNvSpPr/>
          <p:nvPr/>
        </p:nvSpPr>
        <p:spPr>
          <a:xfrm>
            <a:off x="0" y="0"/>
            <a:ext cx="203200" cy="68580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152" name="Google Shape;152;p12"/>
          <p:cNvSpPr/>
          <p:nvPr/>
        </p:nvSpPr>
        <p:spPr>
          <a:xfrm>
            <a:off x="11988800" y="0"/>
            <a:ext cx="203200" cy="68580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153" name="Google Shape;153;p12"/>
          <p:cNvSpPr/>
          <p:nvPr/>
        </p:nvSpPr>
        <p:spPr>
          <a:xfrm>
            <a:off x="203200" y="1371600"/>
            <a:ext cx="11777472" cy="9144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154" name="Google Shape;154;p12"/>
          <p:cNvSpPr/>
          <p:nvPr/>
        </p:nvSpPr>
        <p:spPr>
          <a:xfrm>
            <a:off x="194564" y="6391656"/>
            <a:ext cx="11777472" cy="310896"/>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155" name="Google Shape;155;p12"/>
          <p:cNvSpPr txBox="1">
            <a:spLocks noGrp="1"/>
          </p:cNvSpPr>
          <p:nvPr>
            <p:ph type="body" idx="1"/>
          </p:nvPr>
        </p:nvSpPr>
        <p:spPr>
          <a:xfrm>
            <a:off x="402336" y="1524000"/>
            <a:ext cx="5386917" cy="732974"/>
          </a:xfrm>
          <a:prstGeom prst="rect">
            <a:avLst/>
          </a:prstGeom>
          <a:noFill/>
          <a:ln>
            <a:noFill/>
          </a:ln>
        </p:spPr>
        <p:txBody>
          <a:bodyPr spcFirstLastPara="1" wrap="square" lIns="91425" tIns="45700" rIns="91425" bIns="45700" anchor="ctr" anchorCtr="0">
            <a:noAutofit/>
          </a:bodyPr>
          <a:lstStyle>
            <a:lvl1pPr marL="457200" lvl="0" indent="-228600" algn="l">
              <a:spcBef>
                <a:spcPts val="440"/>
              </a:spcBef>
              <a:spcAft>
                <a:spcPts val="0"/>
              </a:spcAft>
              <a:buSzPts val="1870"/>
              <a:buNone/>
              <a:defRPr sz="2200" b="1">
                <a:solidFill>
                  <a:srgbClr val="FFFFFF"/>
                </a:solidFill>
                <a:latin typeface="Verdana"/>
                <a:ea typeface="Verdana"/>
                <a:cs typeface="Verdana"/>
                <a:sym typeface="Verdana"/>
              </a:defRPr>
            </a:lvl1pPr>
            <a:lvl2pPr marL="914400" lvl="1" indent="-228600" algn="l">
              <a:spcBef>
                <a:spcPts val="400"/>
              </a:spcBef>
              <a:spcAft>
                <a:spcPts val="0"/>
              </a:spcAft>
              <a:buSzPts val="1400"/>
              <a:buNone/>
              <a:defRPr sz="2000" b="1">
                <a:solidFill>
                  <a:schemeClr val="lt1"/>
                </a:solidFill>
                <a:latin typeface="Verdana"/>
                <a:ea typeface="Verdana"/>
                <a:cs typeface="Verdana"/>
                <a:sym typeface="Verdana"/>
              </a:defRPr>
            </a:lvl2pPr>
            <a:lvl3pPr marL="1371600" lvl="2" indent="-228600" algn="l">
              <a:spcBef>
                <a:spcPts val="360"/>
              </a:spcBef>
              <a:spcAft>
                <a:spcPts val="0"/>
              </a:spcAft>
              <a:buSzPts val="1350"/>
              <a:buNone/>
              <a:defRPr sz="1800" b="1">
                <a:solidFill>
                  <a:schemeClr val="lt1"/>
                </a:solidFill>
                <a:latin typeface="Verdana"/>
                <a:ea typeface="Verdana"/>
                <a:cs typeface="Verdana"/>
                <a:sym typeface="Verdana"/>
              </a:defRPr>
            </a:lvl3pPr>
            <a:lvl4pPr marL="1828800" lvl="3" indent="-228600" algn="l">
              <a:spcBef>
                <a:spcPts val="320"/>
              </a:spcBef>
              <a:spcAft>
                <a:spcPts val="0"/>
              </a:spcAft>
              <a:buSzPts val="1120"/>
              <a:buNone/>
              <a:defRPr sz="1600" b="1">
                <a:solidFill>
                  <a:schemeClr val="lt1"/>
                </a:solidFill>
                <a:latin typeface="Verdana"/>
                <a:ea typeface="Verdana"/>
                <a:cs typeface="Verdana"/>
                <a:sym typeface="Verdana"/>
              </a:defRPr>
            </a:lvl4pPr>
            <a:lvl5pPr marL="2286000" lvl="4" indent="-228600" algn="l">
              <a:spcBef>
                <a:spcPts val="320"/>
              </a:spcBef>
              <a:spcAft>
                <a:spcPts val="0"/>
              </a:spcAft>
              <a:buSzPts val="1600"/>
              <a:buFont typeface="Verdana"/>
              <a:buNone/>
              <a:defRPr sz="1600" b="1">
                <a:solidFill>
                  <a:schemeClr val="lt1"/>
                </a:solidFill>
                <a:latin typeface="Verdana"/>
                <a:ea typeface="Verdana"/>
                <a:cs typeface="Verdana"/>
                <a:sym typeface="Verdana"/>
              </a:defRPr>
            </a:lvl5pPr>
            <a:lvl6pPr marL="2743200" lvl="5" indent="-320039" algn="l">
              <a:spcBef>
                <a:spcPts val="360"/>
              </a:spcBef>
              <a:spcAft>
                <a:spcPts val="0"/>
              </a:spcAft>
              <a:buSzPts val="1440"/>
              <a:buChar char="⚫"/>
              <a:defRPr/>
            </a:lvl6pPr>
            <a:lvl7pPr marL="3200400" lvl="6" indent="-331470" algn="l">
              <a:spcBef>
                <a:spcPts val="360"/>
              </a:spcBef>
              <a:spcAft>
                <a:spcPts val="0"/>
              </a:spcAft>
              <a:buSzPts val="1620"/>
              <a:buChar char="•"/>
              <a:defRPr/>
            </a:lvl7pPr>
            <a:lvl8pPr marL="3657600" lvl="7" indent="-342900" algn="l">
              <a:spcBef>
                <a:spcPts val="360"/>
              </a:spcBef>
              <a:spcAft>
                <a:spcPts val="0"/>
              </a:spcAft>
              <a:buSzPts val="1800"/>
              <a:buChar char="•"/>
              <a:defRPr/>
            </a:lvl8pPr>
            <a:lvl9pPr marL="4114800" lvl="8" indent="-331470" algn="l">
              <a:spcBef>
                <a:spcPts val="360"/>
              </a:spcBef>
              <a:spcAft>
                <a:spcPts val="0"/>
              </a:spcAft>
              <a:buSzPts val="1620"/>
              <a:buChar char="•"/>
              <a:defRPr/>
            </a:lvl9pPr>
          </a:lstStyle>
          <a:p>
            <a:endParaRPr/>
          </a:p>
        </p:txBody>
      </p:sp>
      <p:sp>
        <p:nvSpPr>
          <p:cNvPr id="156" name="Google Shape;156;p12"/>
          <p:cNvSpPr txBox="1">
            <a:spLocks noGrp="1"/>
          </p:cNvSpPr>
          <p:nvPr>
            <p:ph type="body" idx="2"/>
          </p:nvPr>
        </p:nvSpPr>
        <p:spPr>
          <a:xfrm>
            <a:off x="6388442" y="1524000"/>
            <a:ext cx="5389033" cy="731520"/>
          </a:xfrm>
          <a:prstGeom prst="rect">
            <a:avLst/>
          </a:prstGeom>
          <a:noFill/>
          <a:ln>
            <a:noFill/>
          </a:ln>
        </p:spPr>
        <p:txBody>
          <a:bodyPr spcFirstLastPara="1" wrap="square" lIns="91425" tIns="45700" rIns="91425" bIns="45700" anchor="ctr" anchorCtr="0">
            <a:noAutofit/>
          </a:bodyPr>
          <a:lstStyle>
            <a:lvl1pPr marL="457200" lvl="0" indent="-228600" algn="l">
              <a:spcBef>
                <a:spcPts val="440"/>
              </a:spcBef>
              <a:spcAft>
                <a:spcPts val="0"/>
              </a:spcAft>
              <a:buSzPts val="1870"/>
              <a:buNone/>
              <a:defRPr sz="2200" b="1">
                <a:solidFill>
                  <a:schemeClr val="lt1"/>
                </a:solidFill>
                <a:latin typeface="Verdana"/>
                <a:ea typeface="Verdana"/>
                <a:cs typeface="Verdana"/>
                <a:sym typeface="Verdana"/>
              </a:defRPr>
            </a:lvl1pPr>
            <a:lvl2pPr marL="914400" lvl="1" indent="-228600" algn="l">
              <a:spcBef>
                <a:spcPts val="400"/>
              </a:spcBef>
              <a:spcAft>
                <a:spcPts val="0"/>
              </a:spcAft>
              <a:buSzPts val="1400"/>
              <a:buNone/>
              <a:defRPr sz="2000" b="1">
                <a:solidFill>
                  <a:schemeClr val="lt1"/>
                </a:solidFill>
                <a:latin typeface="Verdana"/>
                <a:ea typeface="Verdana"/>
                <a:cs typeface="Verdana"/>
                <a:sym typeface="Verdana"/>
              </a:defRPr>
            </a:lvl2pPr>
            <a:lvl3pPr marL="1371600" lvl="2" indent="-228600" algn="l">
              <a:spcBef>
                <a:spcPts val="360"/>
              </a:spcBef>
              <a:spcAft>
                <a:spcPts val="0"/>
              </a:spcAft>
              <a:buSzPts val="1350"/>
              <a:buNone/>
              <a:defRPr sz="1800" b="1">
                <a:solidFill>
                  <a:schemeClr val="lt1"/>
                </a:solidFill>
                <a:latin typeface="Verdana"/>
                <a:ea typeface="Verdana"/>
                <a:cs typeface="Verdana"/>
                <a:sym typeface="Verdana"/>
              </a:defRPr>
            </a:lvl3pPr>
            <a:lvl4pPr marL="1828800" lvl="3" indent="-228600" algn="l">
              <a:spcBef>
                <a:spcPts val="320"/>
              </a:spcBef>
              <a:spcAft>
                <a:spcPts val="0"/>
              </a:spcAft>
              <a:buSzPts val="1120"/>
              <a:buNone/>
              <a:defRPr sz="1600" b="1">
                <a:solidFill>
                  <a:schemeClr val="lt1"/>
                </a:solidFill>
                <a:latin typeface="Verdana"/>
                <a:ea typeface="Verdana"/>
                <a:cs typeface="Verdana"/>
                <a:sym typeface="Verdana"/>
              </a:defRPr>
            </a:lvl4pPr>
            <a:lvl5pPr marL="2286000" lvl="4" indent="-228600" algn="l">
              <a:spcBef>
                <a:spcPts val="320"/>
              </a:spcBef>
              <a:spcAft>
                <a:spcPts val="0"/>
              </a:spcAft>
              <a:buSzPts val="1600"/>
              <a:buFont typeface="Verdana"/>
              <a:buNone/>
              <a:defRPr sz="1600" b="1">
                <a:solidFill>
                  <a:schemeClr val="lt1"/>
                </a:solidFill>
                <a:latin typeface="Verdana"/>
                <a:ea typeface="Verdana"/>
                <a:cs typeface="Verdana"/>
                <a:sym typeface="Verdana"/>
              </a:defRPr>
            </a:lvl5pPr>
            <a:lvl6pPr marL="2743200" lvl="5" indent="-320039" algn="l">
              <a:spcBef>
                <a:spcPts val="360"/>
              </a:spcBef>
              <a:spcAft>
                <a:spcPts val="0"/>
              </a:spcAft>
              <a:buSzPts val="1440"/>
              <a:buChar char="⚫"/>
              <a:defRPr/>
            </a:lvl6pPr>
            <a:lvl7pPr marL="3200400" lvl="6" indent="-331470" algn="l">
              <a:spcBef>
                <a:spcPts val="360"/>
              </a:spcBef>
              <a:spcAft>
                <a:spcPts val="0"/>
              </a:spcAft>
              <a:buSzPts val="1620"/>
              <a:buChar char="•"/>
              <a:defRPr/>
            </a:lvl7pPr>
            <a:lvl8pPr marL="3657600" lvl="7" indent="-342900" algn="l">
              <a:spcBef>
                <a:spcPts val="360"/>
              </a:spcBef>
              <a:spcAft>
                <a:spcPts val="0"/>
              </a:spcAft>
              <a:buSzPts val="1800"/>
              <a:buChar char="•"/>
              <a:defRPr/>
            </a:lvl8pPr>
            <a:lvl9pPr marL="4114800" lvl="8" indent="-331470" algn="l">
              <a:spcBef>
                <a:spcPts val="360"/>
              </a:spcBef>
              <a:spcAft>
                <a:spcPts val="0"/>
              </a:spcAft>
              <a:buSzPts val="1620"/>
              <a:buChar char="•"/>
              <a:defRPr/>
            </a:lvl9pPr>
          </a:lstStyle>
          <a:p>
            <a:endParaRPr/>
          </a:p>
        </p:txBody>
      </p:sp>
      <p:sp>
        <p:nvSpPr>
          <p:cNvPr id="157" name="Google Shape;157;p12"/>
          <p:cNvSpPr txBox="1">
            <a:spLocks noGrp="1"/>
          </p:cNvSpPr>
          <p:nvPr>
            <p:ph type="dt" idx="10"/>
          </p:nvPr>
        </p:nvSpPr>
        <p:spPr>
          <a:xfrm>
            <a:off x="7721600" y="6404984"/>
            <a:ext cx="4059936" cy="365760"/>
          </a:xfrm>
          <a:prstGeom prst="rect">
            <a:avLst/>
          </a:prstGeom>
          <a:noFill/>
          <a:ln>
            <a:noFill/>
          </a:ln>
        </p:spPr>
        <p:txBody>
          <a:bodyPr spcFirstLastPara="1" wrap="square" lIns="91425" tIns="45700" rIns="91425" bIns="45700" anchor="t"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8" name="Google Shape;158;p12"/>
          <p:cNvSpPr txBox="1">
            <a:spLocks noGrp="1"/>
          </p:cNvSpPr>
          <p:nvPr>
            <p:ph type="ftr" idx="11"/>
          </p:nvPr>
        </p:nvSpPr>
        <p:spPr>
          <a:xfrm>
            <a:off x="406400" y="6409944"/>
            <a:ext cx="4775200" cy="36576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cxnSp>
        <p:nvCxnSpPr>
          <p:cNvPr id="159" name="Google Shape;159;p12"/>
          <p:cNvCxnSpPr/>
          <p:nvPr/>
        </p:nvCxnSpPr>
        <p:spPr>
          <a:xfrm>
            <a:off x="203200" y="1280160"/>
            <a:ext cx="11777472" cy="0"/>
          </a:xfrm>
          <a:prstGeom prst="straightConnector1">
            <a:avLst/>
          </a:prstGeom>
          <a:noFill/>
          <a:ln w="11425" cap="flat" cmpd="sng">
            <a:solidFill>
              <a:srgbClr val="909090"/>
            </a:solidFill>
            <a:prstDash val="dash"/>
            <a:round/>
            <a:headEnd type="none" w="sm" len="sm"/>
            <a:tailEnd type="none" w="sm" len="sm"/>
          </a:ln>
        </p:spPr>
      </p:cxnSp>
      <p:sp>
        <p:nvSpPr>
          <p:cNvPr id="160" name="Google Shape;160;p12"/>
          <p:cNvSpPr/>
          <p:nvPr/>
        </p:nvSpPr>
        <p:spPr>
          <a:xfrm>
            <a:off x="203200" y="155448"/>
            <a:ext cx="11777472" cy="6547104"/>
          </a:xfrm>
          <a:prstGeom prst="rect">
            <a:avLst/>
          </a:prstGeom>
          <a:noFill/>
          <a:ln w="9525" cap="flat" cmpd="sng">
            <a:solidFill>
              <a:srgbClr val="90909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161" name="Google Shape;161;p12"/>
          <p:cNvSpPr txBox="1">
            <a:spLocks noGrp="1"/>
          </p:cNvSpPr>
          <p:nvPr>
            <p:ph type="body" idx="3"/>
          </p:nvPr>
        </p:nvSpPr>
        <p:spPr>
          <a:xfrm>
            <a:off x="402336" y="2471383"/>
            <a:ext cx="5388864" cy="3818404"/>
          </a:xfrm>
          <a:prstGeom prst="rect">
            <a:avLst/>
          </a:prstGeom>
          <a:noFill/>
          <a:ln>
            <a:noFill/>
          </a:ln>
        </p:spPr>
        <p:txBody>
          <a:bodyPr spcFirstLastPara="1" wrap="square" lIns="91425" tIns="45700" rIns="91425" bIns="45700" anchor="t" anchorCtr="0">
            <a:noAutofit/>
          </a:bodyPr>
          <a:lstStyle>
            <a:lvl1pPr marL="457200" lvl="0" indent="-325755" algn="l">
              <a:spcBef>
                <a:spcPts val="360"/>
              </a:spcBef>
              <a:spcAft>
                <a:spcPts val="0"/>
              </a:spcAft>
              <a:buSzPts val="1530"/>
              <a:buChar char="⚫"/>
              <a:defRPr/>
            </a:lvl1pPr>
            <a:lvl2pPr marL="914400" lvl="1" indent="-308610" algn="l">
              <a:spcBef>
                <a:spcPts val="360"/>
              </a:spcBef>
              <a:spcAft>
                <a:spcPts val="0"/>
              </a:spcAft>
              <a:buSzPts val="1260"/>
              <a:buChar char="⚪"/>
              <a:defRPr/>
            </a:lvl2pPr>
            <a:lvl3pPr marL="1371600" lvl="2" indent="-314325" algn="l">
              <a:spcBef>
                <a:spcPts val="360"/>
              </a:spcBef>
              <a:spcAft>
                <a:spcPts val="0"/>
              </a:spcAft>
              <a:buSzPts val="1350"/>
              <a:buChar char="⯍"/>
              <a:defRPr/>
            </a:lvl3pPr>
            <a:lvl4pPr marL="1828800" lvl="3" indent="-308610" algn="l">
              <a:spcBef>
                <a:spcPts val="360"/>
              </a:spcBef>
              <a:spcAft>
                <a:spcPts val="0"/>
              </a:spcAft>
              <a:buSzPts val="1260"/>
              <a:buChar char="🞆"/>
              <a:defRPr/>
            </a:lvl4pPr>
            <a:lvl5pPr marL="2286000" lvl="4" indent="-342900" algn="l">
              <a:spcBef>
                <a:spcPts val="360"/>
              </a:spcBef>
              <a:spcAft>
                <a:spcPts val="0"/>
              </a:spcAft>
              <a:buSzPts val="1800"/>
              <a:buChar char="•"/>
              <a:defRPr/>
            </a:lvl5pPr>
            <a:lvl6pPr marL="2743200" lvl="5" indent="-320039" algn="l">
              <a:spcBef>
                <a:spcPts val="360"/>
              </a:spcBef>
              <a:spcAft>
                <a:spcPts val="0"/>
              </a:spcAft>
              <a:buSzPts val="1440"/>
              <a:buChar char="⚫"/>
              <a:defRPr/>
            </a:lvl6pPr>
            <a:lvl7pPr marL="3200400" lvl="6" indent="-331470" algn="l">
              <a:spcBef>
                <a:spcPts val="360"/>
              </a:spcBef>
              <a:spcAft>
                <a:spcPts val="0"/>
              </a:spcAft>
              <a:buSzPts val="1620"/>
              <a:buChar char="•"/>
              <a:defRPr/>
            </a:lvl7pPr>
            <a:lvl8pPr marL="3657600" lvl="7" indent="-342900" algn="l">
              <a:spcBef>
                <a:spcPts val="360"/>
              </a:spcBef>
              <a:spcAft>
                <a:spcPts val="0"/>
              </a:spcAft>
              <a:buSzPts val="1800"/>
              <a:buChar char="•"/>
              <a:defRPr/>
            </a:lvl8pPr>
            <a:lvl9pPr marL="4114800" lvl="8" indent="-331470" algn="l">
              <a:spcBef>
                <a:spcPts val="360"/>
              </a:spcBef>
              <a:spcAft>
                <a:spcPts val="0"/>
              </a:spcAft>
              <a:buSzPts val="1620"/>
              <a:buChar char="•"/>
              <a:defRPr/>
            </a:lvl9pPr>
          </a:lstStyle>
          <a:p>
            <a:endParaRPr/>
          </a:p>
        </p:txBody>
      </p:sp>
      <p:sp>
        <p:nvSpPr>
          <p:cNvPr id="162" name="Google Shape;162;p12"/>
          <p:cNvSpPr txBox="1">
            <a:spLocks noGrp="1"/>
          </p:cNvSpPr>
          <p:nvPr>
            <p:ph type="body" idx="4"/>
          </p:nvPr>
        </p:nvSpPr>
        <p:spPr>
          <a:xfrm>
            <a:off x="6400800" y="2471383"/>
            <a:ext cx="5384800" cy="3822192"/>
          </a:xfrm>
          <a:prstGeom prst="rect">
            <a:avLst/>
          </a:prstGeom>
          <a:noFill/>
          <a:ln>
            <a:noFill/>
          </a:ln>
        </p:spPr>
        <p:txBody>
          <a:bodyPr spcFirstLastPara="1" wrap="square" lIns="91425" tIns="45700" rIns="91425" bIns="45700" anchor="t" anchorCtr="0">
            <a:noAutofit/>
          </a:bodyPr>
          <a:lstStyle>
            <a:lvl1pPr marL="457200" lvl="0" indent="-325755" algn="l">
              <a:spcBef>
                <a:spcPts val="360"/>
              </a:spcBef>
              <a:spcAft>
                <a:spcPts val="0"/>
              </a:spcAft>
              <a:buSzPts val="1530"/>
              <a:buChar char="⚫"/>
              <a:defRPr/>
            </a:lvl1pPr>
            <a:lvl2pPr marL="914400" lvl="1" indent="-308610" algn="l">
              <a:spcBef>
                <a:spcPts val="360"/>
              </a:spcBef>
              <a:spcAft>
                <a:spcPts val="0"/>
              </a:spcAft>
              <a:buSzPts val="1260"/>
              <a:buChar char="⚪"/>
              <a:defRPr/>
            </a:lvl2pPr>
            <a:lvl3pPr marL="1371600" lvl="2" indent="-314325" algn="l">
              <a:spcBef>
                <a:spcPts val="360"/>
              </a:spcBef>
              <a:spcAft>
                <a:spcPts val="0"/>
              </a:spcAft>
              <a:buSzPts val="1350"/>
              <a:buChar char="⯍"/>
              <a:defRPr/>
            </a:lvl3pPr>
            <a:lvl4pPr marL="1828800" lvl="3" indent="-308610" algn="l">
              <a:spcBef>
                <a:spcPts val="360"/>
              </a:spcBef>
              <a:spcAft>
                <a:spcPts val="0"/>
              </a:spcAft>
              <a:buSzPts val="1260"/>
              <a:buChar char="🞆"/>
              <a:defRPr/>
            </a:lvl4pPr>
            <a:lvl5pPr marL="2286000" lvl="4" indent="-342900" algn="l">
              <a:spcBef>
                <a:spcPts val="360"/>
              </a:spcBef>
              <a:spcAft>
                <a:spcPts val="0"/>
              </a:spcAft>
              <a:buSzPts val="1800"/>
              <a:buChar char="•"/>
              <a:defRPr/>
            </a:lvl5pPr>
            <a:lvl6pPr marL="2743200" lvl="5" indent="-320039" algn="l">
              <a:spcBef>
                <a:spcPts val="360"/>
              </a:spcBef>
              <a:spcAft>
                <a:spcPts val="0"/>
              </a:spcAft>
              <a:buSzPts val="1440"/>
              <a:buChar char="⚫"/>
              <a:defRPr/>
            </a:lvl6pPr>
            <a:lvl7pPr marL="3200400" lvl="6" indent="-331470" algn="l">
              <a:spcBef>
                <a:spcPts val="360"/>
              </a:spcBef>
              <a:spcAft>
                <a:spcPts val="0"/>
              </a:spcAft>
              <a:buSzPts val="1620"/>
              <a:buChar char="•"/>
              <a:defRPr/>
            </a:lvl7pPr>
            <a:lvl8pPr marL="3657600" lvl="7" indent="-342900" algn="l">
              <a:spcBef>
                <a:spcPts val="360"/>
              </a:spcBef>
              <a:spcAft>
                <a:spcPts val="0"/>
              </a:spcAft>
              <a:buSzPts val="1800"/>
              <a:buChar char="•"/>
              <a:defRPr/>
            </a:lvl8pPr>
            <a:lvl9pPr marL="4114800" lvl="8" indent="-331470" algn="l">
              <a:spcBef>
                <a:spcPts val="360"/>
              </a:spcBef>
              <a:spcAft>
                <a:spcPts val="0"/>
              </a:spcAft>
              <a:buSzPts val="1620"/>
              <a:buChar char="•"/>
              <a:defRPr/>
            </a:lvl9pPr>
          </a:lstStyle>
          <a:p>
            <a:endParaRPr/>
          </a:p>
        </p:txBody>
      </p:sp>
      <p:sp>
        <p:nvSpPr>
          <p:cNvPr id="163" name="Google Shape;163;p12"/>
          <p:cNvSpPr/>
          <p:nvPr/>
        </p:nvSpPr>
        <p:spPr>
          <a:xfrm>
            <a:off x="5689600" y="956036"/>
            <a:ext cx="812800" cy="609600"/>
          </a:xfrm>
          <a:prstGeom prst="ellipse">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164" name="Google Shape;164;p12"/>
          <p:cNvSpPr/>
          <p:nvPr/>
        </p:nvSpPr>
        <p:spPr>
          <a:xfrm>
            <a:off x="5815584" y="1050524"/>
            <a:ext cx="560832" cy="420624"/>
          </a:xfrm>
          <a:prstGeom prst="ellipse">
            <a:avLst/>
          </a:prstGeom>
          <a:solidFill>
            <a:srgbClr val="FFFFFF"/>
          </a:solidFill>
          <a:ln w="50800" cap="rnd" cmpd="dbl">
            <a:solidFill>
              <a:srgbClr val="90909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165" name="Google Shape;165;p12"/>
          <p:cNvSpPr txBox="1">
            <a:spLocks noGrp="1"/>
          </p:cNvSpPr>
          <p:nvPr>
            <p:ph type="sldNum" idx="12"/>
          </p:nvPr>
        </p:nvSpPr>
        <p:spPr>
          <a:xfrm>
            <a:off x="5791200" y="1042419"/>
            <a:ext cx="609600" cy="441325"/>
          </a:xfrm>
          <a:prstGeom prst="rect">
            <a:avLst/>
          </a:prstGeom>
          <a:noFill/>
          <a:ln>
            <a:noFill/>
          </a:ln>
        </p:spPr>
        <p:txBody>
          <a:bodyPr spcFirstLastPara="1" wrap="square" lIns="45700" tIns="45700" rIns="45700" bIns="45700" anchor="ctr" anchorCtr="0">
            <a:noAutofit/>
          </a:bodyPr>
          <a:lstStyle>
            <a:lvl1pPr marL="0" marR="0" lvl="0" indent="0" algn="ctr">
              <a:spcBef>
                <a:spcPts val="0"/>
              </a:spcBef>
              <a:buNone/>
              <a:defRPr sz="1600">
                <a:solidFill>
                  <a:srgbClr val="909090"/>
                </a:solidFill>
                <a:latin typeface="Verdana"/>
                <a:ea typeface="Verdana"/>
                <a:cs typeface="Verdana"/>
                <a:sym typeface="Verdana"/>
              </a:defRPr>
            </a:lvl1pPr>
            <a:lvl2pPr marL="0" marR="0" lvl="1" indent="0" algn="ctr">
              <a:spcBef>
                <a:spcPts val="0"/>
              </a:spcBef>
              <a:buNone/>
              <a:defRPr sz="1600">
                <a:solidFill>
                  <a:srgbClr val="909090"/>
                </a:solidFill>
                <a:latin typeface="Verdana"/>
                <a:ea typeface="Verdana"/>
                <a:cs typeface="Verdana"/>
                <a:sym typeface="Verdana"/>
              </a:defRPr>
            </a:lvl2pPr>
            <a:lvl3pPr marL="0" marR="0" lvl="2" indent="0" algn="ctr">
              <a:spcBef>
                <a:spcPts val="0"/>
              </a:spcBef>
              <a:buNone/>
              <a:defRPr sz="1600">
                <a:solidFill>
                  <a:srgbClr val="909090"/>
                </a:solidFill>
                <a:latin typeface="Verdana"/>
                <a:ea typeface="Verdana"/>
                <a:cs typeface="Verdana"/>
                <a:sym typeface="Verdana"/>
              </a:defRPr>
            </a:lvl3pPr>
            <a:lvl4pPr marL="0" marR="0" lvl="3" indent="0" algn="ctr">
              <a:spcBef>
                <a:spcPts val="0"/>
              </a:spcBef>
              <a:buNone/>
              <a:defRPr sz="1600">
                <a:solidFill>
                  <a:srgbClr val="909090"/>
                </a:solidFill>
                <a:latin typeface="Verdana"/>
                <a:ea typeface="Verdana"/>
                <a:cs typeface="Verdana"/>
                <a:sym typeface="Verdana"/>
              </a:defRPr>
            </a:lvl4pPr>
            <a:lvl5pPr marL="0" marR="0" lvl="4" indent="0" algn="ctr">
              <a:spcBef>
                <a:spcPts val="0"/>
              </a:spcBef>
              <a:buNone/>
              <a:defRPr sz="1600">
                <a:solidFill>
                  <a:srgbClr val="909090"/>
                </a:solidFill>
                <a:latin typeface="Verdana"/>
                <a:ea typeface="Verdana"/>
                <a:cs typeface="Verdana"/>
                <a:sym typeface="Verdana"/>
              </a:defRPr>
            </a:lvl5pPr>
            <a:lvl6pPr marL="0" marR="0" lvl="5" indent="0" algn="ctr">
              <a:spcBef>
                <a:spcPts val="0"/>
              </a:spcBef>
              <a:buNone/>
              <a:defRPr sz="1600">
                <a:solidFill>
                  <a:srgbClr val="909090"/>
                </a:solidFill>
                <a:latin typeface="Verdana"/>
                <a:ea typeface="Verdana"/>
                <a:cs typeface="Verdana"/>
                <a:sym typeface="Verdana"/>
              </a:defRPr>
            </a:lvl6pPr>
            <a:lvl7pPr marL="0" marR="0" lvl="6" indent="0" algn="ctr">
              <a:spcBef>
                <a:spcPts val="0"/>
              </a:spcBef>
              <a:buNone/>
              <a:defRPr sz="1600">
                <a:solidFill>
                  <a:srgbClr val="909090"/>
                </a:solidFill>
                <a:latin typeface="Verdana"/>
                <a:ea typeface="Verdana"/>
                <a:cs typeface="Verdana"/>
                <a:sym typeface="Verdana"/>
              </a:defRPr>
            </a:lvl7pPr>
            <a:lvl8pPr marL="0" marR="0" lvl="7" indent="0" algn="ctr">
              <a:spcBef>
                <a:spcPts val="0"/>
              </a:spcBef>
              <a:buNone/>
              <a:defRPr sz="1600">
                <a:solidFill>
                  <a:srgbClr val="909090"/>
                </a:solidFill>
                <a:latin typeface="Verdana"/>
                <a:ea typeface="Verdana"/>
                <a:cs typeface="Verdana"/>
                <a:sym typeface="Verdana"/>
              </a:defRPr>
            </a:lvl8pPr>
            <a:lvl9pPr marL="0" marR="0" lvl="8" indent="0" algn="ctr">
              <a:spcBef>
                <a:spcPts val="0"/>
              </a:spcBef>
              <a:buNone/>
              <a:defRPr sz="1600">
                <a:solidFill>
                  <a:srgbClr val="909090"/>
                </a:solidFill>
                <a:latin typeface="Verdana"/>
                <a:ea typeface="Verdana"/>
                <a:cs typeface="Verdana"/>
                <a:sym typeface="Verdana"/>
              </a:defRPr>
            </a:lvl9pPr>
          </a:lstStyle>
          <a:p>
            <a:fld id="{00000000-1234-1234-1234-123412341234}" type="slidenum">
              <a:rPr lang="en-US" smtClean="0"/>
              <a:pPr/>
              <a:t>‹nr.›</a:t>
            </a:fld>
            <a:endParaRPr lang="en-US"/>
          </a:p>
        </p:txBody>
      </p:sp>
      <p:sp>
        <p:nvSpPr>
          <p:cNvPr id="166" name="Google Shape;166;p12"/>
          <p:cNvSpPr txBox="1">
            <a:spLocks noGrp="1"/>
          </p:cNvSpPr>
          <p:nvPr>
            <p:ph type="title"/>
          </p:nvPr>
        </p:nvSpPr>
        <p:spPr>
          <a:xfrm>
            <a:off x="402336" y="228600"/>
            <a:ext cx="11379200" cy="758952"/>
          </a:xfrm>
          <a:prstGeom prst="rect">
            <a:avLst/>
          </a:prstGeom>
          <a:noFill/>
          <a:ln>
            <a:noFill/>
          </a:ln>
        </p:spPr>
        <p:txBody>
          <a:bodyPr spcFirstLastPara="1" wrap="square" lIns="91425" tIns="45700" rIns="91425" bIns="45700" anchor="b" anchorCtr="0">
            <a:noAutofit/>
          </a:bodyPr>
          <a:lstStyle>
            <a:lvl1pPr lvl="0" algn="ctr">
              <a:spcBef>
                <a:spcPts val="0"/>
              </a:spcBef>
              <a:spcAft>
                <a:spcPts val="0"/>
              </a:spcAft>
              <a:buClr>
                <a:srgbClr val="909090"/>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67"/>
        <p:cNvGrpSpPr/>
        <p:nvPr/>
      </p:nvGrpSpPr>
      <p:grpSpPr>
        <a:xfrm>
          <a:off x="0" y="0"/>
          <a:ext cx="0" cy="0"/>
          <a:chOff x="0" y="0"/>
          <a:chExt cx="0" cy="0"/>
        </a:xfrm>
      </p:grpSpPr>
      <p:sp>
        <p:nvSpPr>
          <p:cNvPr id="168" name="Google Shape;168;p13"/>
          <p:cNvSpPr txBox="1">
            <a:spLocks noGrp="1"/>
          </p:cNvSpPr>
          <p:nvPr>
            <p:ph type="title"/>
          </p:nvPr>
        </p:nvSpPr>
        <p:spPr>
          <a:xfrm>
            <a:off x="402336" y="228600"/>
            <a:ext cx="11379200" cy="758952"/>
          </a:xfrm>
          <a:prstGeom prst="rect">
            <a:avLst/>
          </a:prstGeom>
          <a:noFill/>
          <a:ln>
            <a:noFill/>
          </a:ln>
        </p:spPr>
        <p:txBody>
          <a:bodyPr spcFirstLastPara="1" wrap="square" lIns="91425" tIns="45700" rIns="91425" bIns="45700" anchor="b" anchorCtr="0">
            <a:noAutofit/>
          </a:bodyPr>
          <a:lstStyle>
            <a:lvl1pPr lvl="0" algn="ctr">
              <a:spcBef>
                <a:spcPts val="0"/>
              </a:spcBef>
              <a:spcAft>
                <a:spcPts val="0"/>
              </a:spcAft>
              <a:buClr>
                <a:srgbClr val="909090"/>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9" name="Google Shape;169;p13"/>
          <p:cNvSpPr txBox="1">
            <a:spLocks noGrp="1"/>
          </p:cNvSpPr>
          <p:nvPr>
            <p:ph type="dt" idx="10"/>
          </p:nvPr>
        </p:nvSpPr>
        <p:spPr>
          <a:xfrm>
            <a:off x="7721600" y="6404984"/>
            <a:ext cx="4059936" cy="365760"/>
          </a:xfrm>
          <a:prstGeom prst="rect">
            <a:avLst/>
          </a:prstGeom>
          <a:noFill/>
          <a:ln>
            <a:noFill/>
          </a:ln>
        </p:spPr>
        <p:txBody>
          <a:bodyPr spcFirstLastPara="1" wrap="square" lIns="91425" tIns="45700" rIns="91425" bIns="45700" anchor="t"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0" name="Google Shape;170;p13"/>
          <p:cNvSpPr txBox="1">
            <a:spLocks noGrp="1"/>
          </p:cNvSpPr>
          <p:nvPr>
            <p:ph type="ftr" idx="11"/>
          </p:nvPr>
        </p:nvSpPr>
        <p:spPr>
          <a:xfrm>
            <a:off x="406400" y="6410848"/>
            <a:ext cx="4775200" cy="36576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1" name="Google Shape;171;p13"/>
          <p:cNvSpPr txBox="1">
            <a:spLocks noGrp="1"/>
          </p:cNvSpPr>
          <p:nvPr>
            <p:ph type="sldNum" idx="12"/>
          </p:nvPr>
        </p:nvSpPr>
        <p:spPr>
          <a:xfrm>
            <a:off x="5791200" y="1036023"/>
            <a:ext cx="609600" cy="441325"/>
          </a:xfrm>
          <a:prstGeom prst="rect">
            <a:avLst/>
          </a:prstGeom>
          <a:noFill/>
          <a:ln>
            <a:noFill/>
          </a:ln>
        </p:spPr>
        <p:txBody>
          <a:bodyPr spcFirstLastPara="1" wrap="square" lIns="45700" tIns="45700" rIns="45700"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fld id="{00000000-1234-1234-1234-123412341234}" type="slidenum">
              <a:rPr lang="en-US" smtClean="0"/>
              <a:pPr/>
              <a:t>‹nr.›</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Content with Caption" type="objTx">
  <p:cSld name="OBJECT_WITH_CAPTION_TEXT">
    <p:bg>
      <p:bgPr>
        <a:solidFill>
          <a:schemeClr val="lt1"/>
        </a:solidFill>
        <a:effectLst/>
      </p:bgPr>
    </p:bg>
    <p:spTree>
      <p:nvGrpSpPr>
        <p:cNvPr id="1" name="Shape 172"/>
        <p:cNvGrpSpPr/>
        <p:nvPr/>
      </p:nvGrpSpPr>
      <p:grpSpPr>
        <a:xfrm>
          <a:off x="0" y="0"/>
          <a:ext cx="0" cy="0"/>
          <a:chOff x="0" y="0"/>
          <a:chExt cx="0" cy="0"/>
        </a:xfrm>
      </p:grpSpPr>
      <p:sp>
        <p:nvSpPr>
          <p:cNvPr id="173" name="Google Shape;173;p14"/>
          <p:cNvSpPr/>
          <p:nvPr/>
        </p:nvSpPr>
        <p:spPr>
          <a:xfrm>
            <a:off x="203200" y="152400"/>
            <a:ext cx="11777472" cy="3048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174" name="Google Shape;174;p14"/>
          <p:cNvSpPr/>
          <p:nvPr/>
        </p:nvSpPr>
        <p:spPr>
          <a:xfrm>
            <a:off x="0" y="6705600"/>
            <a:ext cx="12192000" cy="1524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175" name="Google Shape;175;p14"/>
          <p:cNvSpPr/>
          <p:nvPr/>
        </p:nvSpPr>
        <p:spPr>
          <a:xfrm>
            <a:off x="11988800" y="0"/>
            <a:ext cx="203200" cy="68580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176" name="Google Shape;176;p14"/>
          <p:cNvSpPr/>
          <p:nvPr/>
        </p:nvSpPr>
        <p:spPr>
          <a:xfrm>
            <a:off x="0" y="0"/>
            <a:ext cx="12192000" cy="118872"/>
          </a:xfrm>
          <a:prstGeom prst="rect">
            <a:avLst/>
          </a:pr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177" name="Google Shape;177;p14"/>
          <p:cNvSpPr/>
          <p:nvPr/>
        </p:nvSpPr>
        <p:spPr>
          <a:xfrm>
            <a:off x="0" y="0"/>
            <a:ext cx="203200" cy="68580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178" name="Google Shape;178;p14"/>
          <p:cNvSpPr/>
          <p:nvPr/>
        </p:nvSpPr>
        <p:spPr>
          <a:xfrm>
            <a:off x="203200" y="609600"/>
            <a:ext cx="3657600" cy="58674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179" name="Google Shape;179;p14"/>
          <p:cNvSpPr txBox="1">
            <a:spLocks noGrp="1"/>
          </p:cNvSpPr>
          <p:nvPr>
            <p:ph type="title"/>
          </p:nvPr>
        </p:nvSpPr>
        <p:spPr>
          <a:xfrm>
            <a:off x="508000" y="914400"/>
            <a:ext cx="3149600" cy="99060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Clr>
                <a:srgbClr val="FFFFFF"/>
              </a:buClr>
              <a:buSzPts val="2200"/>
              <a:buFont typeface="Verdana"/>
              <a:buNone/>
              <a:defRPr sz="2200" b="1">
                <a:solidFill>
                  <a:srgbClr val="FFFF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80" name="Google Shape;180;p14"/>
          <p:cNvSpPr txBox="1">
            <a:spLocks noGrp="1"/>
          </p:cNvSpPr>
          <p:nvPr>
            <p:ph type="body" idx="1"/>
          </p:nvPr>
        </p:nvSpPr>
        <p:spPr>
          <a:xfrm>
            <a:off x="508000" y="1981203"/>
            <a:ext cx="3149600" cy="4144963"/>
          </a:xfrm>
          <a:prstGeom prst="rect">
            <a:avLst/>
          </a:prstGeom>
          <a:noFill/>
          <a:ln>
            <a:noFill/>
          </a:ln>
        </p:spPr>
        <p:txBody>
          <a:bodyPr spcFirstLastPara="1" wrap="square" lIns="91425" tIns="45700" rIns="91425" bIns="45700" anchor="t" anchorCtr="0">
            <a:noAutofit/>
          </a:bodyPr>
          <a:lstStyle>
            <a:lvl1pPr marL="457200" lvl="0" indent="-228600" algn="l">
              <a:spcBef>
                <a:spcPts val="320"/>
              </a:spcBef>
              <a:spcAft>
                <a:spcPts val="0"/>
              </a:spcAft>
              <a:buSzPts val="1360"/>
              <a:buNone/>
              <a:defRPr sz="1600">
                <a:solidFill>
                  <a:srgbClr val="FFFFFF"/>
                </a:solidFill>
              </a:defRPr>
            </a:lvl1pPr>
            <a:lvl2pPr marL="914400" lvl="1" indent="-228600" algn="l">
              <a:spcBef>
                <a:spcPts val="1000"/>
              </a:spcBef>
              <a:spcAft>
                <a:spcPts val="0"/>
              </a:spcAft>
              <a:buSzPts val="840"/>
              <a:buNone/>
              <a:defRPr sz="1200"/>
            </a:lvl2pPr>
            <a:lvl3pPr marL="1371600" lvl="2" indent="-228600" algn="l">
              <a:spcBef>
                <a:spcPts val="200"/>
              </a:spcBef>
              <a:spcAft>
                <a:spcPts val="0"/>
              </a:spcAft>
              <a:buSzPts val="750"/>
              <a:buNone/>
              <a:defRPr sz="1000"/>
            </a:lvl3pPr>
            <a:lvl4pPr marL="1828800" lvl="3" indent="-228600" algn="l">
              <a:spcBef>
                <a:spcPts val="180"/>
              </a:spcBef>
              <a:spcAft>
                <a:spcPts val="0"/>
              </a:spcAft>
              <a:buSzPts val="630"/>
              <a:buNone/>
              <a:defRPr sz="900"/>
            </a:lvl4pPr>
            <a:lvl5pPr marL="2286000" lvl="4" indent="-228600" algn="l">
              <a:spcBef>
                <a:spcPts val="180"/>
              </a:spcBef>
              <a:spcAft>
                <a:spcPts val="0"/>
              </a:spcAft>
              <a:buSzPts val="900"/>
              <a:buFont typeface="Verdana"/>
              <a:buNone/>
              <a:defRPr sz="900"/>
            </a:lvl5pPr>
            <a:lvl6pPr marL="2743200" lvl="5" indent="-320039" algn="l">
              <a:spcBef>
                <a:spcPts val="360"/>
              </a:spcBef>
              <a:spcAft>
                <a:spcPts val="0"/>
              </a:spcAft>
              <a:buSzPts val="1440"/>
              <a:buChar char="⚫"/>
              <a:defRPr/>
            </a:lvl6pPr>
            <a:lvl7pPr marL="3200400" lvl="6" indent="-331470" algn="l">
              <a:spcBef>
                <a:spcPts val="360"/>
              </a:spcBef>
              <a:spcAft>
                <a:spcPts val="0"/>
              </a:spcAft>
              <a:buSzPts val="1620"/>
              <a:buChar char="•"/>
              <a:defRPr/>
            </a:lvl7pPr>
            <a:lvl8pPr marL="3657600" lvl="7" indent="-342900" algn="l">
              <a:spcBef>
                <a:spcPts val="360"/>
              </a:spcBef>
              <a:spcAft>
                <a:spcPts val="0"/>
              </a:spcAft>
              <a:buSzPts val="1800"/>
              <a:buChar char="•"/>
              <a:defRPr/>
            </a:lvl8pPr>
            <a:lvl9pPr marL="4114800" lvl="8" indent="-331470" algn="l">
              <a:spcBef>
                <a:spcPts val="360"/>
              </a:spcBef>
              <a:spcAft>
                <a:spcPts val="0"/>
              </a:spcAft>
              <a:buSzPts val="1620"/>
              <a:buChar char="•"/>
              <a:defRPr/>
            </a:lvl9pPr>
          </a:lstStyle>
          <a:p>
            <a:endParaRPr/>
          </a:p>
        </p:txBody>
      </p:sp>
      <p:sp>
        <p:nvSpPr>
          <p:cNvPr id="181" name="Google Shape;181;p14"/>
          <p:cNvSpPr/>
          <p:nvPr/>
        </p:nvSpPr>
        <p:spPr>
          <a:xfrm>
            <a:off x="203200" y="152400"/>
            <a:ext cx="11777472" cy="6547104"/>
          </a:xfrm>
          <a:prstGeom prst="rect">
            <a:avLst/>
          </a:prstGeom>
          <a:noFill/>
          <a:ln w="9525" cap="flat" cmpd="sng">
            <a:solidFill>
              <a:srgbClr val="90909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cxnSp>
        <p:nvCxnSpPr>
          <p:cNvPr id="182" name="Google Shape;182;p14"/>
          <p:cNvCxnSpPr/>
          <p:nvPr/>
        </p:nvCxnSpPr>
        <p:spPr>
          <a:xfrm>
            <a:off x="203200" y="533400"/>
            <a:ext cx="11777472" cy="0"/>
          </a:xfrm>
          <a:prstGeom prst="straightConnector1">
            <a:avLst/>
          </a:prstGeom>
          <a:noFill/>
          <a:ln w="11425" cap="flat" cmpd="sng">
            <a:solidFill>
              <a:srgbClr val="909090"/>
            </a:solidFill>
            <a:prstDash val="dash"/>
            <a:round/>
            <a:headEnd type="none" w="sm" len="sm"/>
            <a:tailEnd type="none" w="sm" len="sm"/>
          </a:ln>
        </p:spPr>
      </p:cxnSp>
      <p:sp>
        <p:nvSpPr>
          <p:cNvPr id="183" name="Google Shape;183;p14"/>
          <p:cNvSpPr txBox="1">
            <a:spLocks noGrp="1"/>
          </p:cNvSpPr>
          <p:nvPr>
            <p:ph type="body" idx="2"/>
          </p:nvPr>
        </p:nvSpPr>
        <p:spPr>
          <a:xfrm>
            <a:off x="4165600" y="685800"/>
            <a:ext cx="7518400" cy="5410200"/>
          </a:xfrm>
          <a:prstGeom prst="rect">
            <a:avLst/>
          </a:prstGeom>
          <a:noFill/>
          <a:ln>
            <a:noFill/>
          </a:ln>
        </p:spPr>
        <p:txBody>
          <a:bodyPr spcFirstLastPara="1" wrap="square" lIns="91425" tIns="45700" rIns="91425" bIns="45700" anchor="t" anchorCtr="0">
            <a:noAutofit/>
          </a:bodyPr>
          <a:lstStyle>
            <a:lvl1pPr marL="457200" lvl="0" indent="-325755" algn="l">
              <a:spcBef>
                <a:spcPts val="360"/>
              </a:spcBef>
              <a:spcAft>
                <a:spcPts val="0"/>
              </a:spcAft>
              <a:buSzPts val="1530"/>
              <a:buChar char="⚫"/>
              <a:defRPr/>
            </a:lvl1pPr>
            <a:lvl2pPr marL="914400" lvl="1" indent="-308610" algn="l">
              <a:spcBef>
                <a:spcPts val="360"/>
              </a:spcBef>
              <a:spcAft>
                <a:spcPts val="0"/>
              </a:spcAft>
              <a:buSzPts val="1260"/>
              <a:buChar char="⚪"/>
              <a:defRPr/>
            </a:lvl2pPr>
            <a:lvl3pPr marL="1371600" lvl="2" indent="-314325" algn="l">
              <a:spcBef>
                <a:spcPts val="360"/>
              </a:spcBef>
              <a:spcAft>
                <a:spcPts val="0"/>
              </a:spcAft>
              <a:buSzPts val="1350"/>
              <a:buChar char="⯍"/>
              <a:defRPr/>
            </a:lvl3pPr>
            <a:lvl4pPr marL="1828800" lvl="3" indent="-308610" algn="l">
              <a:spcBef>
                <a:spcPts val="360"/>
              </a:spcBef>
              <a:spcAft>
                <a:spcPts val="0"/>
              </a:spcAft>
              <a:buSzPts val="1260"/>
              <a:buChar char="🞆"/>
              <a:defRPr/>
            </a:lvl4pPr>
            <a:lvl5pPr marL="2286000" lvl="4" indent="-342900" algn="l">
              <a:spcBef>
                <a:spcPts val="360"/>
              </a:spcBef>
              <a:spcAft>
                <a:spcPts val="0"/>
              </a:spcAft>
              <a:buSzPts val="1800"/>
              <a:buChar char="•"/>
              <a:defRPr/>
            </a:lvl5pPr>
            <a:lvl6pPr marL="2743200" lvl="5" indent="-320039" algn="l">
              <a:spcBef>
                <a:spcPts val="360"/>
              </a:spcBef>
              <a:spcAft>
                <a:spcPts val="0"/>
              </a:spcAft>
              <a:buSzPts val="1440"/>
              <a:buChar char="⚫"/>
              <a:defRPr/>
            </a:lvl6pPr>
            <a:lvl7pPr marL="3200400" lvl="6" indent="-331470" algn="l">
              <a:spcBef>
                <a:spcPts val="360"/>
              </a:spcBef>
              <a:spcAft>
                <a:spcPts val="0"/>
              </a:spcAft>
              <a:buSzPts val="1620"/>
              <a:buChar char="•"/>
              <a:defRPr/>
            </a:lvl7pPr>
            <a:lvl8pPr marL="3657600" lvl="7" indent="-342900" algn="l">
              <a:spcBef>
                <a:spcPts val="360"/>
              </a:spcBef>
              <a:spcAft>
                <a:spcPts val="0"/>
              </a:spcAft>
              <a:buSzPts val="1800"/>
              <a:buChar char="•"/>
              <a:defRPr/>
            </a:lvl8pPr>
            <a:lvl9pPr marL="4114800" lvl="8" indent="-331470" algn="l">
              <a:spcBef>
                <a:spcPts val="360"/>
              </a:spcBef>
              <a:spcAft>
                <a:spcPts val="0"/>
              </a:spcAft>
              <a:buSzPts val="1620"/>
              <a:buChar char="•"/>
              <a:defRPr/>
            </a:lvl9pPr>
          </a:lstStyle>
          <a:p>
            <a:endParaRPr/>
          </a:p>
        </p:txBody>
      </p:sp>
      <p:sp>
        <p:nvSpPr>
          <p:cNvPr id="184" name="Google Shape;184;p14"/>
          <p:cNvSpPr/>
          <p:nvPr/>
        </p:nvSpPr>
        <p:spPr>
          <a:xfrm>
            <a:off x="1727200" y="228600"/>
            <a:ext cx="812800" cy="609600"/>
          </a:xfrm>
          <a:prstGeom prst="ellipse">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185" name="Google Shape;185;p14"/>
          <p:cNvSpPr/>
          <p:nvPr/>
        </p:nvSpPr>
        <p:spPr>
          <a:xfrm>
            <a:off x="1853184" y="323088"/>
            <a:ext cx="560832" cy="420624"/>
          </a:xfrm>
          <a:prstGeom prst="ellipse">
            <a:avLst/>
          </a:prstGeom>
          <a:solidFill>
            <a:srgbClr val="FFFFFF"/>
          </a:solidFill>
          <a:ln w="50800" cap="rnd" cmpd="dbl">
            <a:solidFill>
              <a:srgbClr val="90909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186" name="Google Shape;186;p14"/>
          <p:cNvSpPr txBox="1">
            <a:spLocks noGrp="1"/>
          </p:cNvSpPr>
          <p:nvPr>
            <p:ph type="sldNum" idx="12"/>
          </p:nvPr>
        </p:nvSpPr>
        <p:spPr>
          <a:xfrm>
            <a:off x="1828800" y="312741"/>
            <a:ext cx="609600" cy="441325"/>
          </a:xfrm>
          <a:prstGeom prst="rect">
            <a:avLst/>
          </a:prstGeom>
          <a:noFill/>
          <a:ln>
            <a:noFill/>
          </a:ln>
        </p:spPr>
        <p:txBody>
          <a:bodyPr spcFirstLastPara="1" wrap="square" lIns="45700" tIns="45700" rIns="45700" bIns="45700" anchor="ctr" anchorCtr="0">
            <a:noAutofit/>
          </a:bodyPr>
          <a:lstStyle>
            <a:lvl1pPr marL="0" lvl="0" indent="0" algn="ctr">
              <a:spcBef>
                <a:spcPts val="0"/>
              </a:spcBef>
              <a:buNone/>
              <a:defRPr sz="1600">
                <a:solidFill>
                  <a:srgbClr val="909090"/>
                </a:solidFill>
                <a:latin typeface="Verdana"/>
                <a:ea typeface="Verdana"/>
                <a:cs typeface="Verdana"/>
                <a:sym typeface="Verdana"/>
              </a:defRPr>
            </a:lvl1pPr>
            <a:lvl2pPr marL="0" lvl="1" indent="0" algn="ctr">
              <a:spcBef>
                <a:spcPts val="0"/>
              </a:spcBef>
              <a:buNone/>
              <a:defRPr sz="1600">
                <a:solidFill>
                  <a:srgbClr val="909090"/>
                </a:solidFill>
                <a:latin typeface="Verdana"/>
                <a:ea typeface="Verdana"/>
                <a:cs typeface="Verdana"/>
                <a:sym typeface="Verdana"/>
              </a:defRPr>
            </a:lvl2pPr>
            <a:lvl3pPr marL="0" lvl="2" indent="0" algn="ctr">
              <a:spcBef>
                <a:spcPts val="0"/>
              </a:spcBef>
              <a:buNone/>
              <a:defRPr sz="1600">
                <a:solidFill>
                  <a:srgbClr val="909090"/>
                </a:solidFill>
                <a:latin typeface="Verdana"/>
                <a:ea typeface="Verdana"/>
                <a:cs typeface="Verdana"/>
                <a:sym typeface="Verdana"/>
              </a:defRPr>
            </a:lvl3pPr>
            <a:lvl4pPr marL="0" lvl="3" indent="0" algn="ctr">
              <a:spcBef>
                <a:spcPts val="0"/>
              </a:spcBef>
              <a:buNone/>
              <a:defRPr sz="1600">
                <a:solidFill>
                  <a:srgbClr val="909090"/>
                </a:solidFill>
                <a:latin typeface="Verdana"/>
                <a:ea typeface="Verdana"/>
                <a:cs typeface="Verdana"/>
                <a:sym typeface="Verdana"/>
              </a:defRPr>
            </a:lvl4pPr>
            <a:lvl5pPr marL="0" lvl="4" indent="0" algn="ctr">
              <a:spcBef>
                <a:spcPts val="0"/>
              </a:spcBef>
              <a:buNone/>
              <a:defRPr sz="1600">
                <a:solidFill>
                  <a:srgbClr val="909090"/>
                </a:solidFill>
                <a:latin typeface="Verdana"/>
                <a:ea typeface="Verdana"/>
                <a:cs typeface="Verdana"/>
                <a:sym typeface="Verdana"/>
              </a:defRPr>
            </a:lvl5pPr>
            <a:lvl6pPr marL="0" lvl="5" indent="0" algn="ctr">
              <a:spcBef>
                <a:spcPts val="0"/>
              </a:spcBef>
              <a:buNone/>
              <a:defRPr sz="1600">
                <a:solidFill>
                  <a:srgbClr val="909090"/>
                </a:solidFill>
                <a:latin typeface="Verdana"/>
                <a:ea typeface="Verdana"/>
                <a:cs typeface="Verdana"/>
                <a:sym typeface="Verdana"/>
              </a:defRPr>
            </a:lvl6pPr>
            <a:lvl7pPr marL="0" lvl="6" indent="0" algn="ctr">
              <a:spcBef>
                <a:spcPts val="0"/>
              </a:spcBef>
              <a:buNone/>
              <a:defRPr sz="1600">
                <a:solidFill>
                  <a:srgbClr val="909090"/>
                </a:solidFill>
                <a:latin typeface="Verdana"/>
                <a:ea typeface="Verdana"/>
                <a:cs typeface="Verdana"/>
                <a:sym typeface="Verdana"/>
              </a:defRPr>
            </a:lvl7pPr>
            <a:lvl8pPr marL="0" lvl="7" indent="0" algn="ctr">
              <a:spcBef>
                <a:spcPts val="0"/>
              </a:spcBef>
              <a:buNone/>
              <a:defRPr sz="1600">
                <a:solidFill>
                  <a:srgbClr val="909090"/>
                </a:solidFill>
                <a:latin typeface="Verdana"/>
                <a:ea typeface="Verdana"/>
                <a:cs typeface="Verdana"/>
                <a:sym typeface="Verdana"/>
              </a:defRPr>
            </a:lvl8pPr>
            <a:lvl9pPr marL="0" lvl="8" indent="0" algn="ctr">
              <a:spcBef>
                <a:spcPts val="0"/>
              </a:spcBef>
              <a:buNone/>
              <a:defRPr sz="1600">
                <a:solidFill>
                  <a:srgbClr val="909090"/>
                </a:solidFill>
                <a:latin typeface="Verdana"/>
                <a:ea typeface="Verdana"/>
                <a:cs typeface="Verdana"/>
                <a:sym typeface="Verdana"/>
              </a:defRPr>
            </a:lvl9pPr>
          </a:lstStyle>
          <a:p>
            <a:fld id="{00000000-1234-1234-1234-123412341234}" type="slidenum">
              <a:rPr lang="en-US" smtClean="0"/>
              <a:pPr/>
              <a:t>‹nr.›</a:t>
            </a:fld>
            <a:endParaRPr lang="en-US"/>
          </a:p>
        </p:txBody>
      </p:sp>
      <p:sp>
        <p:nvSpPr>
          <p:cNvPr id="187" name="Google Shape;187;p14"/>
          <p:cNvSpPr/>
          <p:nvPr/>
        </p:nvSpPr>
        <p:spPr>
          <a:xfrm>
            <a:off x="199136" y="6388388"/>
            <a:ext cx="11777472" cy="309563"/>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188" name="Google Shape;188;p14"/>
          <p:cNvSpPr txBox="1">
            <a:spLocks noGrp="1"/>
          </p:cNvSpPr>
          <p:nvPr>
            <p:ph type="dt" idx="10"/>
          </p:nvPr>
        </p:nvSpPr>
        <p:spPr>
          <a:xfrm>
            <a:off x="7721600" y="6404984"/>
            <a:ext cx="4059936" cy="365760"/>
          </a:xfrm>
          <a:prstGeom prst="rect">
            <a:avLst/>
          </a:prstGeom>
          <a:noFill/>
          <a:ln>
            <a:noFill/>
          </a:ln>
        </p:spPr>
        <p:txBody>
          <a:bodyPr spcFirstLastPara="1" wrap="square" lIns="91425" tIns="45700" rIns="91425" bIns="45700" anchor="t"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9" name="Google Shape;189;p14"/>
          <p:cNvSpPr txBox="1">
            <a:spLocks noGrp="1"/>
          </p:cNvSpPr>
          <p:nvPr>
            <p:ph type="ftr" idx="11"/>
          </p:nvPr>
        </p:nvSpPr>
        <p:spPr>
          <a:xfrm>
            <a:off x="402336" y="6410848"/>
            <a:ext cx="4511040" cy="36576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matchingName="Picture with Caption" type="picTx">
  <p:cSld name="PICTURE_WITH_CAPTION_TEXT">
    <p:spTree>
      <p:nvGrpSpPr>
        <p:cNvPr id="1" name="Shape 190"/>
        <p:cNvGrpSpPr/>
        <p:nvPr/>
      </p:nvGrpSpPr>
      <p:grpSpPr>
        <a:xfrm>
          <a:off x="0" y="0"/>
          <a:ext cx="0" cy="0"/>
          <a:chOff x="0" y="0"/>
          <a:chExt cx="0" cy="0"/>
        </a:xfrm>
      </p:grpSpPr>
      <p:cxnSp>
        <p:nvCxnSpPr>
          <p:cNvPr id="191" name="Google Shape;191;p15"/>
          <p:cNvCxnSpPr/>
          <p:nvPr/>
        </p:nvCxnSpPr>
        <p:spPr>
          <a:xfrm>
            <a:off x="203200" y="533400"/>
            <a:ext cx="11777472" cy="0"/>
          </a:xfrm>
          <a:prstGeom prst="straightConnector1">
            <a:avLst/>
          </a:prstGeom>
          <a:noFill/>
          <a:ln w="11425" cap="flat" cmpd="sng">
            <a:solidFill>
              <a:srgbClr val="909090"/>
            </a:solidFill>
            <a:prstDash val="dash"/>
            <a:round/>
            <a:headEnd type="none" w="sm" len="sm"/>
            <a:tailEnd type="none" w="sm" len="sm"/>
          </a:ln>
        </p:spPr>
      </p:cxnSp>
      <p:sp>
        <p:nvSpPr>
          <p:cNvPr id="192" name="Google Shape;192;p15"/>
          <p:cNvSpPr/>
          <p:nvPr/>
        </p:nvSpPr>
        <p:spPr>
          <a:xfrm>
            <a:off x="0" y="6705600"/>
            <a:ext cx="12192000" cy="1524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193" name="Google Shape;193;p15"/>
          <p:cNvSpPr/>
          <p:nvPr/>
        </p:nvSpPr>
        <p:spPr>
          <a:xfrm>
            <a:off x="11988800" y="0"/>
            <a:ext cx="203200" cy="68580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194" name="Google Shape;194;p15"/>
          <p:cNvSpPr/>
          <p:nvPr/>
        </p:nvSpPr>
        <p:spPr>
          <a:xfrm>
            <a:off x="0" y="0"/>
            <a:ext cx="12192000" cy="1524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195" name="Google Shape;195;p15"/>
          <p:cNvSpPr/>
          <p:nvPr/>
        </p:nvSpPr>
        <p:spPr>
          <a:xfrm>
            <a:off x="0" y="0"/>
            <a:ext cx="203200" cy="68580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196" name="Google Shape;196;p15"/>
          <p:cNvSpPr/>
          <p:nvPr/>
        </p:nvSpPr>
        <p:spPr>
          <a:xfrm>
            <a:off x="203200" y="152400"/>
            <a:ext cx="11777472" cy="301752"/>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197" name="Google Shape;197;p15"/>
          <p:cNvSpPr/>
          <p:nvPr/>
        </p:nvSpPr>
        <p:spPr>
          <a:xfrm>
            <a:off x="203200" y="609600"/>
            <a:ext cx="3657600" cy="58674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198" name="Google Shape;198;p15"/>
          <p:cNvSpPr/>
          <p:nvPr/>
        </p:nvSpPr>
        <p:spPr>
          <a:xfrm>
            <a:off x="203200" y="155448"/>
            <a:ext cx="11777472" cy="6547104"/>
          </a:xfrm>
          <a:prstGeom prst="rect">
            <a:avLst/>
          </a:prstGeom>
          <a:noFill/>
          <a:ln w="9525" cap="flat" cmpd="sng">
            <a:solidFill>
              <a:srgbClr val="90909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199" name="Google Shape;199;p15"/>
          <p:cNvSpPr/>
          <p:nvPr/>
        </p:nvSpPr>
        <p:spPr>
          <a:xfrm>
            <a:off x="1727200" y="228600"/>
            <a:ext cx="812800" cy="609600"/>
          </a:xfrm>
          <a:prstGeom prst="ellipse">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200" name="Google Shape;200;p15"/>
          <p:cNvSpPr/>
          <p:nvPr/>
        </p:nvSpPr>
        <p:spPr>
          <a:xfrm>
            <a:off x="1853184" y="323088"/>
            <a:ext cx="560832" cy="420624"/>
          </a:xfrm>
          <a:prstGeom prst="ellipse">
            <a:avLst/>
          </a:prstGeom>
          <a:solidFill>
            <a:srgbClr val="FFFFFF"/>
          </a:solidFill>
          <a:ln w="50800" cap="rnd" cmpd="dbl">
            <a:solidFill>
              <a:srgbClr val="90909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201" name="Google Shape;201;p15"/>
          <p:cNvSpPr txBox="1">
            <a:spLocks noGrp="1"/>
          </p:cNvSpPr>
          <p:nvPr>
            <p:ph type="sldNum" idx="12"/>
          </p:nvPr>
        </p:nvSpPr>
        <p:spPr>
          <a:xfrm>
            <a:off x="1828800" y="312741"/>
            <a:ext cx="609600" cy="441325"/>
          </a:xfrm>
          <a:prstGeom prst="rect">
            <a:avLst/>
          </a:prstGeom>
          <a:noFill/>
          <a:ln>
            <a:noFill/>
          </a:ln>
        </p:spPr>
        <p:txBody>
          <a:bodyPr spcFirstLastPara="1" wrap="square" lIns="45700" tIns="45700" rIns="45700"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fld id="{00000000-1234-1234-1234-123412341234}" type="slidenum">
              <a:rPr lang="en-US" smtClean="0"/>
              <a:pPr/>
              <a:t>‹nr.›</a:t>
            </a:fld>
            <a:endParaRPr lang="en-US"/>
          </a:p>
        </p:txBody>
      </p:sp>
      <p:sp>
        <p:nvSpPr>
          <p:cNvPr id="202" name="Google Shape;202;p15"/>
          <p:cNvSpPr txBox="1">
            <a:spLocks noGrp="1"/>
          </p:cNvSpPr>
          <p:nvPr>
            <p:ph type="title"/>
          </p:nvPr>
        </p:nvSpPr>
        <p:spPr>
          <a:xfrm>
            <a:off x="4000500" y="5029200"/>
            <a:ext cx="7823200" cy="121920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Clr>
                <a:schemeClr val="dk2"/>
              </a:buClr>
              <a:buSzPts val="2400"/>
              <a:buFont typeface="Verdana"/>
              <a:buNone/>
              <a:defRPr sz="2400" b="1">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3" name="Google Shape;203;p15"/>
          <p:cNvSpPr>
            <a:spLocks noGrp="1"/>
          </p:cNvSpPr>
          <p:nvPr>
            <p:ph type="pic" idx="2"/>
          </p:nvPr>
        </p:nvSpPr>
        <p:spPr>
          <a:xfrm>
            <a:off x="4000500" y="609600"/>
            <a:ext cx="7823200" cy="4267200"/>
          </a:xfrm>
          <a:prstGeom prst="rect">
            <a:avLst/>
          </a:prstGeom>
          <a:noFill/>
          <a:ln>
            <a:noFill/>
          </a:ln>
        </p:spPr>
        <p:txBody>
          <a:bodyPr spcFirstLastPara="1" wrap="square" lIns="91425" tIns="45700" rIns="91425" bIns="45700" anchor="t" anchorCtr="0">
            <a:noAutofit/>
          </a:bodyPr>
          <a:lstStyle>
            <a:lvl1pPr marR="0" lvl="0" algn="l" rtl="0">
              <a:spcBef>
                <a:spcPts val="640"/>
              </a:spcBef>
              <a:spcAft>
                <a:spcPts val="0"/>
              </a:spcAft>
              <a:buClr>
                <a:schemeClr val="accent1"/>
              </a:buClr>
              <a:buSzPts val="2720"/>
              <a:buFont typeface="Noto Sans Symbols"/>
              <a:buNone/>
              <a:defRPr sz="3200" b="0" i="0" u="none" strike="noStrike" cap="none">
                <a:solidFill>
                  <a:schemeClr val="dk1"/>
                </a:solidFill>
                <a:latin typeface="Verdana"/>
                <a:ea typeface="Verdana"/>
                <a:cs typeface="Verdana"/>
                <a:sym typeface="Verdana"/>
              </a:defRPr>
            </a:lvl1pPr>
            <a:lvl2pPr marR="0" lvl="1" algn="l" rtl="0">
              <a:spcBef>
                <a:spcPts val="440"/>
              </a:spcBef>
              <a:spcAft>
                <a:spcPts val="0"/>
              </a:spcAft>
              <a:buClr>
                <a:schemeClr val="accent2"/>
              </a:buClr>
              <a:buSzPts val="1540"/>
              <a:buFont typeface="Noto Sans Symbols"/>
              <a:buChar char="⚪"/>
              <a:defRPr sz="2200" b="0" i="0" u="none" strike="noStrike" cap="none">
                <a:solidFill>
                  <a:schemeClr val="dk2"/>
                </a:solidFill>
                <a:latin typeface="Verdana"/>
                <a:ea typeface="Verdana"/>
                <a:cs typeface="Verdana"/>
                <a:sym typeface="Verdana"/>
              </a:defRPr>
            </a:lvl2pPr>
            <a:lvl3pPr marR="0" lvl="2" algn="l" rtl="0">
              <a:spcBef>
                <a:spcPts val="400"/>
              </a:spcBef>
              <a:spcAft>
                <a:spcPts val="0"/>
              </a:spcAft>
              <a:buClr>
                <a:schemeClr val="accent3"/>
              </a:buClr>
              <a:buSzPts val="1500"/>
              <a:buFont typeface="Noto Sans Symbols"/>
              <a:buChar char="⯍"/>
              <a:defRPr sz="2000" b="0" i="0" u="none" strike="noStrike" cap="none">
                <a:solidFill>
                  <a:schemeClr val="dk1"/>
                </a:solidFill>
                <a:latin typeface="Verdana"/>
                <a:ea typeface="Verdana"/>
                <a:cs typeface="Verdana"/>
                <a:sym typeface="Verdana"/>
              </a:defRPr>
            </a:lvl3pPr>
            <a:lvl4pPr marR="0" lvl="3" algn="l" rtl="0">
              <a:spcBef>
                <a:spcPts val="400"/>
              </a:spcBef>
              <a:spcAft>
                <a:spcPts val="0"/>
              </a:spcAft>
              <a:buClr>
                <a:schemeClr val="accent4"/>
              </a:buClr>
              <a:buSzPts val="1400"/>
              <a:buFont typeface="Noto Sans Symbols"/>
              <a:buChar char="🞆"/>
              <a:defRPr sz="2000" b="0" i="0" u="none" strike="noStrike" cap="none">
                <a:solidFill>
                  <a:schemeClr val="dk2"/>
                </a:solidFill>
                <a:latin typeface="Verdana"/>
                <a:ea typeface="Verdana"/>
                <a:cs typeface="Verdana"/>
                <a:sym typeface="Verdana"/>
              </a:defRPr>
            </a:lvl4pPr>
            <a:lvl5pPr marR="0" lvl="4" algn="l" rtl="0">
              <a:spcBef>
                <a:spcPts val="360"/>
              </a:spcBef>
              <a:spcAft>
                <a:spcPts val="0"/>
              </a:spcAft>
              <a:buClr>
                <a:schemeClr val="accent5"/>
              </a:buClr>
              <a:buSzPts val="1800"/>
              <a:buFont typeface="Verdana"/>
              <a:buChar char="•"/>
              <a:defRPr sz="1800" b="0" i="0" u="none" strike="noStrike" cap="none">
                <a:solidFill>
                  <a:schemeClr val="dk1"/>
                </a:solidFill>
                <a:latin typeface="Verdana"/>
                <a:ea typeface="Verdana"/>
                <a:cs typeface="Verdana"/>
                <a:sym typeface="Verdana"/>
              </a:defRPr>
            </a:lvl5pPr>
            <a:lvl6pPr marR="0" lvl="5" algn="l" rtl="0">
              <a:spcBef>
                <a:spcPts val="360"/>
              </a:spcBef>
              <a:spcAft>
                <a:spcPts val="0"/>
              </a:spcAft>
              <a:buClr>
                <a:schemeClr val="accent6"/>
              </a:buClr>
              <a:buSzPts val="1440"/>
              <a:buFont typeface="Noto Sans Symbols"/>
              <a:buChar char="⚫"/>
              <a:defRPr sz="1800" b="0" i="0" u="none" strike="noStrike" cap="none">
                <a:solidFill>
                  <a:schemeClr val="dk1"/>
                </a:solidFill>
                <a:latin typeface="Verdana"/>
                <a:ea typeface="Verdana"/>
                <a:cs typeface="Verdana"/>
                <a:sym typeface="Verdana"/>
              </a:defRPr>
            </a:lvl6pPr>
            <a:lvl7pPr marR="0" lvl="6" algn="l" rtl="0">
              <a:spcBef>
                <a:spcPts val="320"/>
              </a:spcBef>
              <a:spcAft>
                <a:spcPts val="0"/>
              </a:spcAft>
              <a:buClr>
                <a:srgbClr val="4F88BA"/>
              </a:buClr>
              <a:buSzPts val="1440"/>
              <a:buFont typeface="Verdana"/>
              <a:buChar char="•"/>
              <a:defRPr sz="1600" b="0" i="0" u="none" strike="noStrike" cap="none">
                <a:solidFill>
                  <a:schemeClr val="dk1"/>
                </a:solidFill>
                <a:latin typeface="Verdana"/>
                <a:ea typeface="Verdana"/>
                <a:cs typeface="Verdana"/>
                <a:sym typeface="Verdana"/>
              </a:defRPr>
            </a:lvl7pPr>
            <a:lvl8pPr marR="0" lvl="7" algn="l" rtl="0">
              <a:spcBef>
                <a:spcPts val="320"/>
              </a:spcBef>
              <a:spcAft>
                <a:spcPts val="0"/>
              </a:spcAft>
              <a:buClr>
                <a:srgbClr val="DFA800"/>
              </a:buClr>
              <a:buSzPts val="1600"/>
              <a:buFont typeface="Verdana"/>
              <a:buChar char="•"/>
              <a:defRPr sz="1600" b="0" i="0" u="none" strike="noStrike" cap="none">
                <a:solidFill>
                  <a:schemeClr val="dk1"/>
                </a:solidFill>
                <a:latin typeface="Verdana"/>
                <a:ea typeface="Verdana"/>
                <a:cs typeface="Verdana"/>
                <a:sym typeface="Verdana"/>
              </a:defRPr>
            </a:lvl8pPr>
            <a:lvl9pPr marR="0" lvl="8" algn="l" rtl="0">
              <a:spcBef>
                <a:spcPts val="280"/>
              </a:spcBef>
              <a:spcAft>
                <a:spcPts val="0"/>
              </a:spcAft>
              <a:buClr>
                <a:srgbClr val="CF6D2A"/>
              </a:buClr>
              <a:buSzPts val="1260"/>
              <a:buFont typeface="Verdana"/>
              <a:buChar char="•"/>
              <a:defRPr sz="1400" b="0" i="0" u="none" strike="noStrike" cap="none">
                <a:solidFill>
                  <a:schemeClr val="dk1"/>
                </a:solidFill>
                <a:latin typeface="Verdana"/>
                <a:ea typeface="Verdana"/>
                <a:cs typeface="Verdana"/>
                <a:sym typeface="Verdana"/>
              </a:defRPr>
            </a:lvl9pPr>
          </a:lstStyle>
          <a:p>
            <a:endParaRPr/>
          </a:p>
        </p:txBody>
      </p:sp>
      <p:sp>
        <p:nvSpPr>
          <p:cNvPr id="204" name="Google Shape;204;p15"/>
          <p:cNvSpPr txBox="1">
            <a:spLocks noGrp="1"/>
          </p:cNvSpPr>
          <p:nvPr>
            <p:ph type="body" idx="1"/>
          </p:nvPr>
        </p:nvSpPr>
        <p:spPr>
          <a:xfrm>
            <a:off x="508000" y="990600"/>
            <a:ext cx="3251200" cy="5257800"/>
          </a:xfrm>
          <a:prstGeom prst="rect">
            <a:avLst/>
          </a:prstGeom>
          <a:noFill/>
          <a:ln>
            <a:noFill/>
          </a:ln>
        </p:spPr>
        <p:txBody>
          <a:bodyPr spcFirstLastPara="1" wrap="square" lIns="91425" tIns="45700" rIns="91425" bIns="45700" anchor="t" anchorCtr="0">
            <a:noAutofit/>
          </a:bodyPr>
          <a:lstStyle>
            <a:lvl1pPr marL="457200" lvl="0" indent="-228600" algn="l">
              <a:spcBef>
                <a:spcPts val="320"/>
              </a:spcBef>
              <a:spcAft>
                <a:spcPts val="0"/>
              </a:spcAft>
              <a:buSzPts val="1360"/>
              <a:buFont typeface="Verdana"/>
              <a:buNone/>
              <a:defRPr sz="1600">
                <a:solidFill>
                  <a:srgbClr val="FFFFFF"/>
                </a:solidFill>
              </a:defRPr>
            </a:lvl1pPr>
            <a:lvl2pPr marL="914400" lvl="1" indent="-281940" algn="l">
              <a:spcBef>
                <a:spcPts val="1000"/>
              </a:spcBef>
              <a:spcAft>
                <a:spcPts val="0"/>
              </a:spcAft>
              <a:buSzPts val="840"/>
              <a:buChar char="⚪"/>
              <a:defRPr sz="1200"/>
            </a:lvl2pPr>
            <a:lvl3pPr marL="1371600" lvl="2" indent="-276225" algn="l">
              <a:spcBef>
                <a:spcPts val="200"/>
              </a:spcBef>
              <a:spcAft>
                <a:spcPts val="0"/>
              </a:spcAft>
              <a:buSzPts val="750"/>
              <a:buChar char="⯍"/>
              <a:defRPr sz="1000"/>
            </a:lvl3pPr>
            <a:lvl4pPr marL="1828800" lvl="3" indent="-268605" algn="l">
              <a:spcBef>
                <a:spcPts val="180"/>
              </a:spcBef>
              <a:spcAft>
                <a:spcPts val="0"/>
              </a:spcAft>
              <a:buSzPts val="630"/>
              <a:buChar char="🞆"/>
              <a:defRPr sz="900"/>
            </a:lvl4pPr>
            <a:lvl5pPr marL="2286000" lvl="4" indent="-285750" algn="l">
              <a:spcBef>
                <a:spcPts val="180"/>
              </a:spcBef>
              <a:spcAft>
                <a:spcPts val="0"/>
              </a:spcAft>
              <a:buSzPts val="900"/>
              <a:buFont typeface="Verdana"/>
              <a:buChar char="•"/>
              <a:defRPr sz="900"/>
            </a:lvl5pPr>
            <a:lvl6pPr marL="2743200" lvl="5" indent="-320039" algn="l">
              <a:spcBef>
                <a:spcPts val="360"/>
              </a:spcBef>
              <a:spcAft>
                <a:spcPts val="0"/>
              </a:spcAft>
              <a:buSzPts val="1440"/>
              <a:buChar char="⚫"/>
              <a:defRPr/>
            </a:lvl6pPr>
            <a:lvl7pPr marL="3200400" lvl="6" indent="-331470" algn="l">
              <a:spcBef>
                <a:spcPts val="360"/>
              </a:spcBef>
              <a:spcAft>
                <a:spcPts val="0"/>
              </a:spcAft>
              <a:buSzPts val="1620"/>
              <a:buChar char="•"/>
              <a:defRPr/>
            </a:lvl7pPr>
            <a:lvl8pPr marL="3657600" lvl="7" indent="-342900" algn="l">
              <a:spcBef>
                <a:spcPts val="360"/>
              </a:spcBef>
              <a:spcAft>
                <a:spcPts val="0"/>
              </a:spcAft>
              <a:buSzPts val="1800"/>
              <a:buChar char="•"/>
              <a:defRPr/>
            </a:lvl8pPr>
            <a:lvl9pPr marL="4114800" lvl="8" indent="-331470" algn="l">
              <a:spcBef>
                <a:spcPts val="360"/>
              </a:spcBef>
              <a:spcAft>
                <a:spcPts val="0"/>
              </a:spcAft>
              <a:buSzPts val="1620"/>
              <a:buChar char="•"/>
              <a:defRPr/>
            </a:lvl9pPr>
          </a:lstStyle>
          <a:p>
            <a:endParaRPr/>
          </a:p>
        </p:txBody>
      </p:sp>
      <p:sp>
        <p:nvSpPr>
          <p:cNvPr id="205" name="Google Shape;205;p15"/>
          <p:cNvSpPr/>
          <p:nvPr/>
        </p:nvSpPr>
        <p:spPr>
          <a:xfrm>
            <a:off x="199136" y="6388388"/>
            <a:ext cx="11777472" cy="309563"/>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206" name="Google Shape;206;p15"/>
          <p:cNvSpPr txBox="1">
            <a:spLocks noGrp="1"/>
          </p:cNvSpPr>
          <p:nvPr>
            <p:ph type="dt" idx="10"/>
          </p:nvPr>
        </p:nvSpPr>
        <p:spPr>
          <a:xfrm>
            <a:off x="7717536" y="6404984"/>
            <a:ext cx="4059936" cy="365760"/>
          </a:xfrm>
          <a:prstGeom prst="rect">
            <a:avLst/>
          </a:prstGeom>
          <a:noFill/>
          <a:ln>
            <a:noFill/>
          </a:ln>
        </p:spPr>
        <p:txBody>
          <a:bodyPr spcFirstLastPara="1" wrap="square" lIns="91425" tIns="45700" rIns="91425" bIns="45700" anchor="t"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7" name="Google Shape;207;p15"/>
          <p:cNvSpPr txBox="1">
            <a:spLocks noGrp="1"/>
          </p:cNvSpPr>
          <p:nvPr>
            <p:ph type="ftr" idx="11"/>
          </p:nvPr>
        </p:nvSpPr>
        <p:spPr>
          <a:xfrm>
            <a:off x="402336" y="6410848"/>
            <a:ext cx="4779264" cy="36576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bg>
      <p:bgPr>
        <a:solidFill>
          <a:schemeClr val="lt2"/>
        </a:solidFill>
        <a:effectLst/>
      </p:bgPr>
    </p:bg>
    <p:spTree>
      <p:nvGrpSpPr>
        <p:cNvPr id="1" name="Shape 208"/>
        <p:cNvGrpSpPr/>
        <p:nvPr/>
      </p:nvGrpSpPr>
      <p:grpSpPr>
        <a:xfrm>
          <a:off x="0" y="0"/>
          <a:ext cx="0" cy="0"/>
          <a:chOff x="0" y="0"/>
          <a:chExt cx="0" cy="0"/>
        </a:xfrm>
      </p:grpSpPr>
      <p:sp>
        <p:nvSpPr>
          <p:cNvPr id="209" name="Google Shape;209;p16"/>
          <p:cNvSpPr txBox="1">
            <a:spLocks noGrp="1"/>
          </p:cNvSpPr>
          <p:nvPr>
            <p:ph type="title"/>
          </p:nvPr>
        </p:nvSpPr>
        <p:spPr>
          <a:xfrm>
            <a:off x="402336" y="228600"/>
            <a:ext cx="11379200" cy="758952"/>
          </a:xfrm>
          <a:prstGeom prst="rect">
            <a:avLst/>
          </a:prstGeom>
          <a:noFill/>
          <a:ln>
            <a:noFill/>
          </a:ln>
        </p:spPr>
        <p:txBody>
          <a:bodyPr spcFirstLastPara="1" wrap="square" lIns="91425" tIns="45700" rIns="91425" bIns="45700" anchor="b" anchorCtr="0">
            <a:noAutofit/>
          </a:bodyPr>
          <a:lstStyle>
            <a:lvl1pPr lvl="0" algn="ctr">
              <a:spcBef>
                <a:spcPts val="0"/>
              </a:spcBef>
              <a:spcAft>
                <a:spcPts val="0"/>
              </a:spcAft>
              <a:buClr>
                <a:srgbClr val="909090"/>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0" name="Google Shape;210;p16"/>
          <p:cNvSpPr txBox="1">
            <a:spLocks noGrp="1"/>
          </p:cNvSpPr>
          <p:nvPr>
            <p:ph type="body" idx="1"/>
          </p:nvPr>
        </p:nvSpPr>
        <p:spPr>
          <a:xfrm rot="5400000">
            <a:off x="3792220" y="-1865884"/>
            <a:ext cx="4599432" cy="11379200"/>
          </a:xfrm>
          <a:prstGeom prst="rect">
            <a:avLst/>
          </a:prstGeom>
          <a:noFill/>
          <a:ln>
            <a:noFill/>
          </a:ln>
        </p:spPr>
        <p:txBody>
          <a:bodyPr spcFirstLastPara="1" wrap="square" lIns="91425" tIns="45700" rIns="91425" bIns="45700" anchor="t" anchorCtr="0">
            <a:noAutofit/>
          </a:bodyPr>
          <a:lstStyle>
            <a:lvl1pPr marL="457200" lvl="0" indent="-325755" algn="l">
              <a:spcBef>
                <a:spcPts val="360"/>
              </a:spcBef>
              <a:spcAft>
                <a:spcPts val="0"/>
              </a:spcAft>
              <a:buSzPts val="1530"/>
              <a:buChar char="⚫"/>
              <a:defRPr/>
            </a:lvl1pPr>
            <a:lvl2pPr marL="914400" lvl="1" indent="-308610" algn="l">
              <a:spcBef>
                <a:spcPts val="360"/>
              </a:spcBef>
              <a:spcAft>
                <a:spcPts val="0"/>
              </a:spcAft>
              <a:buSzPts val="1260"/>
              <a:buChar char="⚪"/>
              <a:defRPr/>
            </a:lvl2pPr>
            <a:lvl3pPr marL="1371600" lvl="2" indent="-314325" algn="l">
              <a:spcBef>
                <a:spcPts val="360"/>
              </a:spcBef>
              <a:spcAft>
                <a:spcPts val="0"/>
              </a:spcAft>
              <a:buSzPts val="1350"/>
              <a:buChar char="⯍"/>
              <a:defRPr/>
            </a:lvl3pPr>
            <a:lvl4pPr marL="1828800" lvl="3" indent="-308610" algn="l">
              <a:spcBef>
                <a:spcPts val="360"/>
              </a:spcBef>
              <a:spcAft>
                <a:spcPts val="0"/>
              </a:spcAft>
              <a:buSzPts val="1260"/>
              <a:buChar char="🞆"/>
              <a:defRPr/>
            </a:lvl4pPr>
            <a:lvl5pPr marL="2286000" lvl="4" indent="-342900" algn="l">
              <a:spcBef>
                <a:spcPts val="360"/>
              </a:spcBef>
              <a:spcAft>
                <a:spcPts val="0"/>
              </a:spcAft>
              <a:buSzPts val="1800"/>
              <a:buChar char="•"/>
              <a:defRPr/>
            </a:lvl5pPr>
            <a:lvl6pPr marL="2743200" lvl="5" indent="-320039" algn="l">
              <a:spcBef>
                <a:spcPts val="360"/>
              </a:spcBef>
              <a:spcAft>
                <a:spcPts val="0"/>
              </a:spcAft>
              <a:buSzPts val="1440"/>
              <a:buChar char="⚫"/>
              <a:defRPr/>
            </a:lvl6pPr>
            <a:lvl7pPr marL="3200400" lvl="6" indent="-331470" algn="l">
              <a:spcBef>
                <a:spcPts val="360"/>
              </a:spcBef>
              <a:spcAft>
                <a:spcPts val="0"/>
              </a:spcAft>
              <a:buSzPts val="1620"/>
              <a:buChar char="•"/>
              <a:defRPr/>
            </a:lvl7pPr>
            <a:lvl8pPr marL="3657600" lvl="7" indent="-342900" algn="l">
              <a:spcBef>
                <a:spcPts val="360"/>
              </a:spcBef>
              <a:spcAft>
                <a:spcPts val="0"/>
              </a:spcAft>
              <a:buSzPts val="1800"/>
              <a:buChar char="•"/>
              <a:defRPr/>
            </a:lvl8pPr>
            <a:lvl9pPr marL="4114800" lvl="8" indent="-331470" algn="l">
              <a:spcBef>
                <a:spcPts val="360"/>
              </a:spcBef>
              <a:spcAft>
                <a:spcPts val="0"/>
              </a:spcAft>
              <a:buSzPts val="1620"/>
              <a:buChar char="•"/>
              <a:defRPr/>
            </a:lvl9pPr>
          </a:lstStyle>
          <a:p>
            <a:endParaRPr/>
          </a:p>
        </p:txBody>
      </p:sp>
      <p:sp>
        <p:nvSpPr>
          <p:cNvPr id="211" name="Google Shape;211;p16"/>
          <p:cNvSpPr txBox="1">
            <a:spLocks noGrp="1"/>
          </p:cNvSpPr>
          <p:nvPr>
            <p:ph type="dt" idx="10"/>
          </p:nvPr>
        </p:nvSpPr>
        <p:spPr>
          <a:xfrm>
            <a:off x="7721600" y="6404984"/>
            <a:ext cx="4059936" cy="365760"/>
          </a:xfrm>
          <a:prstGeom prst="rect">
            <a:avLst/>
          </a:prstGeom>
          <a:noFill/>
          <a:ln>
            <a:noFill/>
          </a:ln>
        </p:spPr>
        <p:txBody>
          <a:bodyPr spcFirstLastPara="1" wrap="square" lIns="91425" tIns="45700" rIns="91425" bIns="45700" anchor="t"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2" name="Google Shape;212;p16"/>
          <p:cNvSpPr txBox="1">
            <a:spLocks noGrp="1"/>
          </p:cNvSpPr>
          <p:nvPr>
            <p:ph type="ftr" idx="11"/>
          </p:nvPr>
        </p:nvSpPr>
        <p:spPr>
          <a:xfrm>
            <a:off x="406400" y="6410848"/>
            <a:ext cx="4775200" cy="36576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3" name="Google Shape;213;p16"/>
          <p:cNvSpPr txBox="1">
            <a:spLocks noGrp="1"/>
          </p:cNvSpPr>
          <p:nvPr>
            <p:ph type="sldNum" idx="12"/>
          </p:nvPr>
        </p:nvSpPr>
        <p:spPr>
          <a:xfrm>
            <a:off x="5791200" y="1040177"/>
            <a:ext cx="609600" cy="441325"/>
          </a:xfrm>
          <a:prstGeom prst="rect">
            <a:avLst/>
          </a:prstGeom>
          <a:noFill/>
          <a:ln>
            <a:noFill/>
          </a:ln>
        </p:spPr>
        <p:txBody>
          <a:bodyPr spcFirstLastPara="1" wrap="square" lIns="45700" tIns="45700" rIns="45700"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fld id="{00000000-1234-1234-1234-123412341234}" type="slidenum">
              <a:rPr lang="en-US" smtClean="0"/>
              <a:pPr/>
              <a:t>‹nr.›</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_TITLE_AND_VERTICAL_TEXT">
    <p:bg>
      <p:bgPr>
        <a:solidFill>
          <a:schemeClr val="lt2"/>
        </a:solidFill>
        <a:effectLst/>
      </p:bgPr>
    </p:bg>
    <p:spTree>
      <p:nvGrpSpPr>
        <p:cNvPr id="1" name="Shape 214"/>
        <p:cNvGrpSpPr/>
        <p:nvPr/>
      </p:nvGrpSpPr>
      <p:grpSpPr>
        <a:xfrm>
          <a:off x="0" y="0"/>
          <a:ext cx="0" cy="0"/>
          <a:chOff x="0" y="0"/>
          <a:chExt cx="0" cy="0"/>
        </a:xfrm>
      </p:grpSpPr>
      <p:sp>
        <p:nvSpPr>
          <p:cNvPr id="215" name="Google Shape;215;p17"/>
          <p:cNvSpPr/>
          <p:nvPr/>
        </p:nvSpPr>
        <p:spPr>
          <a:xfrm>
            <a:off x="0" y="6705600"/>
            <a:ext cx="12192000" cy="1524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216" name="Google Shape;216;p17"/>
          <p:cNvSpPr/>
          <p:nvPr/>
        </p:nvSpPr>
        <p:spPr>
          <a:xfrm>
            <a:off x="9347200" y="0"/>
            <a:ext cx="2844800" cy="68580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217" name="Google Shape;217;p17"/>
          <p:cNvSpPr/>
          <p:nvPr/>
        </p:nvSpPr>
        <p:spPr>
          <a:xfrm>
            <a:off x="0" y="0"/>
            <a:ext cx="12192000" cy="155448"/>
          </a:xfrm>
          <a:prstGeom prst="rect">
            <a:avLst/>
          </a:pr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218" name="Google Shape;218;p17"/>
          <p:cNvSpPr/>
          <p:nvPr/>
        </p:nvSpPr>
        <p:spPr>
          <a:xfrm>
            <a:off x="0" y="0"/>
            <a:ext cx="203200" cy="68580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219" name="Google Shape;219;p17"/>
          <p:cNvSpPr/>
          <p:nvPr/>
        </p:nvSpPr>
        <p:spPr>
          <a:xfrm>
            <a:off x="195072" y="6391659"/>
            <a:ext cx="11777472" cy="309563"/>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220" name="Google Shape;220;p17"/>
          <p:cNvSpPr/>
          <p:nvPr/>
        </p:nvSpPr>
        <p:spPr>
          <a:xfrm>
            <a:off x="203200" y="155448"/>
            <a:ext cx="11777472" cy="6547104"/>
          </a:xfrm>
          <a:prstGeom prst="rect">
            <a:avLst/>
          </a:prstGeom>
          <a:noFill/>
          <a:ln w="9525" cap="flat" cmpd="sng">
            <a:solidFill>
              <a:srgbClr val="90909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cxnSp>
        <p:nvCxnSpPr>
          <p:cNvPr id="221" name="Google Shape;221;p17"/>
          <p:cNvCxnSpPr/>
          <p:nvPr/>
        </p:nvCxnSpPr>
        <p:spPr>
          <a:xfrm rot="5400000">
            <a:off x="6403340" y="3278124"/>
            <a:ext cx="6245352" cy="0"/>
          </a:xfrm>
          <a:prstGeom prst="straightConnector1">
            <a:avLst/>
          </a:prstGeom>
          <a:noFill/>
          <a:ln w="9525" cap="flat" cmpd="sng">
            <a:solidFill>
              <a:srgbClr val="909090"/>
            </a:solidFill>
            <a:prstDash val="dash"/>
            <a:round/>
            <a:headEnd type="none" w="sm" len="sm"/>
            <a:tailEnd type="none" w="sm" len="sm"/>
          </a:ln>
        </p:spPr>
      </p:cxnSp>
      <p:sp>
        <p:nvSpPr>
          <p:cNvPr id="222" name="Google Shape;222;p17"/>
          <p:cNvSpPr/>
          <p:nvPr/>
        </p:nvSpPr>
        <p:spPr>
          <a:xfrm>
            <a:off x="9119616" y="2925763"/>
            <a:ext cx="812800" cy="609600"/>
          </a:xfrm>
          <a:prstGeom prst="ellipse">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223" name="Google Shape;223;p17"/>
          <p:cNvSpPr/>
          <p:nvPr/>
        </p:nvSpPr>
        <p:spPr>
          <a:xfrm>
            <a:off x="9245600" y="3020251"/>
            <a:ext cx="560832" cy="420624"/>
          </a:xfrm>
          <a:prstGeom prst="ellipse">
            <a:avLst/>
          </a:prstGeom>
          <a:solidFill>
            <a:srgbClr val="FFFFFF"/>
          </a:solidFill>
          <a:ln w="50800" cap="rnd" cmpd="dbl">
            <a:solidFill>
              <a:srgbClr val="90909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224" name="Google Shape;224;p17"/>
          <p:cNvSpPr txBox="1">
            <a:spLocks noGrp="1"/>
          </p:cNvSpPr>
          <p:nvPr>
            <p:ph type="sldNum" idx="12"/>
          </p:nvPr>
        </p:nvSpPr>
        <p:spPr>
          <a:xfrm>
            <a:off x="9221216" y="3009904"/>
            <a:ext cx="609600" cy="441325"/>
          </a:xfrm>
          <a:prstGeom prst="rect">
            <a:avLst/>
          </a:prstGeom>
          <a:noFill/>
          <a:ln>
            <a:noFill/>
          </a:ln>
        </p:spPr>
        <p:txBody>
          <a:bodyPr spcFirstLastPara="1" wrap="square" lIns="45700" tIns="45700" rIns="45700"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fld id="{00000000-1234-1234-1234-123412341234}" type="slidenum">
              <a:rPr lang="en-US" smtClean="0"/>
              <a:pPr/>
              <a:t>‹nr.›</a:t>
            </a:fld>
            <a:endParaRPr lang="en-US"/>
          </a:p>
        </p:txBody>
      </p:sp>
      <p:sp>
        <p:nvSpPr>
          <p:cNvPr id="225" name="Google Shape;225;p17"/>
          <p:cNvSpPr txBox="1">
            <a:spLocks noGrp="1"/>
          </p:cNvSpPr>
          <p:nvPr>
            <p:ph type="body" idx="1"/>
          </p:nvPr>
        </p:nvSpPr>
        <p:spPr>
          <a:xfrm rot="5400000">
            <a:off x="1864517" y="-1153317"/>
            <a:ext cx="5821366" cy="8737600"/>
          </a:xfrm>
          <a:prstGeom prst="rect">
            <a:avLst/>
          </a:prstGeom>
          <a:noFill/>
          <a:ln>
            <a:noFill/>
          </a:ln>
        </p:spPr>
        <p:txBody>
          <a:bodyPr spcFirstLastPara="1" wrap="square" lIns="91425" tIns="45700" rIns="91425" bIns="45700" anchor="t" anchorCtr="0">
            <a:noAutofit/>
          </a:bodyPr>
          <a:lstStyle>
            <a:lvl1pPr marL="457200" lvl="0" indent="-325755" algn="l">
              <a:spcBef>
                <a:spcPts val="360"/>
              </a:spcBef>
              <a:spcAft>
                <a:spcPts val="0"/>
              </a:spcAft>
              <a:buSzPts val="1530"/>
              <a:buChar char="⚫"/>
              <a:defRPr/>
            </a:lvl1pPr>
            <a:lvl2pPr marL="914400" lvl="1" indent="-308610" algn="l">
              <a:spcBef>
                <a:spcPts val="360"/>
              </a:spcBef>
              <a:spcAft>
                <a:spcPts val="0"/>
              </a:spcAft>
              <a:buSzPts val="1260"/>
              <a:buChar char="⚪"/>
              <a:defRPr/>
            </a:lvl2pPr>
            <a:lvl3pPr marL="1371600" lvl="2" indent="-314325" algn="l">
              <a:spcBef>
                <a:spcPts val="360"/>
              </a:spcBef>
              <a:spcAft>
                <a:spcPts val="0"/>
              </a:spcAft>
              <a:buSzPts val="1350"/>
              <a:buChar char="⯍"/>
              <a:defRPr/>
            </a:lvl3pPr>
            <a:lvl4pPr marL="1828800" lvl="3" indent="-308610" algn="l">
              <a:spcBef>
                <a:spcPts val="360"/>
              </a:spcBef>
              <a:spcAft>
                <a:spcPts val="0"/>
              </a:spcAft>
              <a:buSzPts val="1260"/>
              <a:buChar char="🞆"/>
              <a:defRPr/>
            </a:lvl4pPr>
            <a:lvl5pPr marL="2286000" lvl="4" indent="-342900" algn="l">
              <a:spcBef>
                <a:spcPts val="360"/>
              </a:spcBef>
              <a:spcAft>
                <a:spcPts val="0"/>
              </a:spcAft>
              <a:buSzPts val="1800"/>
              <a:buChar char="•"/>
              <a:defRPr/>
            </a:lvl5pPr>
            <a:lvl6pPr marL="2743200" lvl="5" indent="-320039" algn="l">
              <a:spcBef>
                <a:spcPts val="360"/>
              </a:spcBef>
              <a:spcAft>
                <a:spcPts val="0"/>
              </a:spcAft>
              <a:buSzPts val="1440"/>
              <a:buChar char="⚫"/>
              <a:defRPr/>
            </a:lvl6pPr>
            <a:lvl7pPr marL="3200400" lvl="6" indent="-331470" algn="l">
              <a:spcBef>
                <a:spcPts val="360"/>
              </a:spcBef>
              <a:spcAft>
                <a:spcPts val="0"/>
              </a:spcAft>
              <a:buSzPts val="1620"/>
              <a:buChar char="•"/>
              <a:defRPr/>
            </a:lvl7pPr>
            <a:lvl8pPr marL="3657600" lvl="7" indent="-342900" algn="l">
              <a:spcBef>
                <a:spcPts val="360"/>
              </a:spcBef>
              <a:spcAft>
                <a:spcPts val="0"/>
              </a:spcAft>
              <a:buSzPts val="1800"/>
              <a:buChar char="•"/>
              <a:defRPr/>
            </a:lvl8pPr>
            <a:lvl9pPr marL="4114800" lvl="8" indent="-331470" algn="l">
              <a:spcBef>
                <a:spcPts val="360"/>
              </a:spcBef>
              <a:spcAft>
                <a:spcPts val="0"/>
              </a:spcAft>
              <a:buSzPts val="1620"/>
              <a:buChar char="•"/>
              <a:defRPr/>
            </a:lvl9pPr>
          </a:lstStyle>
          <a:p>
            <a:endParaRPr/>
          </a:p>
        </p:txBody>
      </p:sp>
      <p:sp>
        <p:nvSpPr>
          <p:cNvPr id="226" name="Google Shape;226;p17"/>
          <p:cNvSpPr txBox="1">
            <a:spLocks noGrp="1"/>
          </p:cNvSpPr>
          <p:nvPr>
            <p:ph type="dt" idx="10"/>
          </p:nvPr>
        </p:nvSpPr>
        <p:spPr>
          <a:xfrm>
            <a:off x="7721600" y="6404984"/>
            <a:ext cx="4059936" cy="365760"/>
          </a:xfrm>
          <a:prstGeom prst="rect">
            <a:avLst/>
          </a:prstGeom>
          <a:noFill/>
          <a:ln>
            <a:noFill/>
          </a:ln>
        </p:spPr>
        <p:txBody>
          <a:bodyPr spcFirstLastPara="1" wrap="square" lIns="91425" tIns="45700" rIns="91425" bIns="45700" anchor="t"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7" name="Google Shape;227;p17"/>
          <p:cNvSpPr txBox="1">
            <a:spLocks noGrp="1"/>
          </p:cNvSpPr>
          <p:nvPr>
            <p:ph type="ftr" idx="11"/>
          </p:nvPr>
        </p:nvSpPr>
        <p:spPr>
          <a:xfrm>
            <a:off x="406400" y="6410848"/>
            <a:ext cx="4775200" cy="36576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8" name="Google Shape;228;p17"/>
          <p:cNvSpPr txBox="1">
            <a:spLocks noGrp="1"/>
          </p:cNvSpPr>
          <p:nvPr>
            <p:ph type="title"/>
          </p:nvPr>
        </p:nvSpPr>
        <p:spPr>
          <a:xfrm rot="5400000">
            <a:off x="7894639" y="2265364"/>
            <a:ext cx="5851525" cy="1930400"/>
          </a:xfrm>
          <a:prstGeom prst="rect">
            <a:avLst/>
          </a:prstGeom>
          <a:noFill/>
          <a:ln>
            <a:noFill/>
          </a:ln>
        </p:spPr>
        <p:txBody>
          <a:bodyPr spcFirstLastPara="1" wrap="square" lIns="91425" tIns="45700" rIns="91425" bIns="45700" anchor="b" anchorCtr="0">
            <a:noAutofit/>
          </a:bodyPr>
          <a:lstStyle>
            <a:lvl1pPr lvl="0" algn="ctr">
              <a:spcBef>
                <a:spcPts val="0"/>
              </a:spcBef>
              <a:spcAft>
                <a:spcPts val="0"/>
              </a:spcAft>
              <a:buClr>
                <a:srgbClr val="909090"/>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bg>
      <p:bgPr>
        <a:solidFill>
          <a:schemeClr val="lt2"/>
        </a:solidFill>
        <a:effectLst/>
      </p:bgPr>
    </p:bg>
    <p:spTree>
      <p:nvGrpSpPr>
        <p:cNvPr id="1" name="Shape 31"/>
        <p:cNvGrpSpPr/>
        <p:nvPr/>
      </p:nvGrpSpPr>
      <p:grpSpPr>
        <a:xfrm>
          <a:off x="0" y="0"/>
          <a:ext cx="0" cy="0"/>
          <a:chOff x="0" y="0"/>
          <a:chExt cx="0" cy="0"/>
        </a:xfrm>
      </p:grpSpPr>
      <p:sp>
        <p:nvSpPr>
          <p:cNvPr id="32" name="Google Shape;32;p3"/>
          <p:cNvSpPr/>
          <p:nvPr/>
        </p:nvSpPr>
        <p:spPr>
          <a:xfrm>
            <a:off x="0" y="6705600"/>
            <a:ext cx="12192000" cy="1524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33" name="Google Shape;33;p3"/>
          <p:cNvSpPr/>
          <p:nvPr/>
        </p:nvSpPr>
        <p:spPr>
          <a:xfrm>
            <a:off x="11988800" y="3048"/>
            <a:ext cx="203200" cy="68580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34" name="Google Shape;34;p3"/>
          <p:cNvSpPr/>
          <p:nvPr/>
        </p:nvSpPr>
        <p:spPr>
          <a:xfrm>
            <a:off x="0" y="0"/>
            <a:ext cx="203200" cy="68580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35" name="Google Shape;35;p3"/>
          <p:cNvSpPr/>
          <p:nvPr/>
        </p:nvSpPr>
        <p:spPr>
          <a:xfrm>
            <a:off x="0" y="0"/>
            <a:ext cx="12192000" cy="25146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36" name="Google Shape;36;p3"/>
          <p:cNvSpPr/>
          <p:nvPr/>
        </p:nvSpPr>
        <p:spPr>
          <a:xfrm>
            <a:off x="195072" y="6391659"/>
            <a:ext cx="11777472" cy="309563"/>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37" name="Google Shape;37;p3"/>
          <p:cNvSpPr txBox="1">
            <a:spLocks noGrp="1"/>
          </p:cNvSpPr>
          <p:nvPr>
            <p:ph type="subTitle" idx="1"/>
          </p:nvPr>
        </p:nvSpPr>
        <p:spPr>
          <a:xfrm>
            <a:off x="1828800" y="2819400"/>
            <a:ext cx="8534400" cy="1752600"/>
          </a:xfrm>
          <a:prstGeom prst="rect">
            <a:avLst/>
          </a:prstGeom>
          <a:noFill/>
          <a:ln>
            <a:noFill/>
          </a:ln>
        </p:spPr>
        <p:txBody>
          <a:bodyPr spcFirstLastPara="1" wrap="square" lIns="91425" tIns="45700" rIns="91425" bIns="45700" anchor="t" anchorCtr="0">
            <a:noAutofit/>
          </a:bodyPr>
          <a:lstStyle>
            <a:lvl1pPr lvl="0" algn="ctr">
              <a:spcBef>
                <a:spcPts val="320"/>
              </a:spcBef>
              <a:spcAft>
                <a:spcPts val="0"/>
              </a:spcAft>
              <a:buSzPts val="1360"/>
              <a:buNone/>
              <a:defRPr sz="1600" b="1" cap="none">
                <a:solidFill>
                  <a:schemeClr val="dk2"/>
                </a:solidFill>
              </a:defRPr>
            </a:lvl1pPr>
            <a:lvl2pPr lvl="1" algn="ctr">
              <a:spcBef>
                <a:spcPts val="360"/>
              </a:spcBef>
              <a:spcAft>
                <a:spcPts val="0"/>
              </a:spcAft>
              <a:buSzPts val="1260"/>
              <a:buNone/>
              <a:defRPr/>
            </a:lvl2pPr>
            <a:lvl3pPr lvl="2" algn="ctr">
              <a:spcBef>
                <a:spcPts val="360"/>
              </a:spcBef>
              <a:spcAft>
                <a:spcPts val="0"/>
              </a:spcAft>
              <a:buSzPts val="1350"/>
              <a:buNone/>
              <a:defRPr/>
            </a:lvl3pPr>
            <a:lvl4pPr lvl="3" algn="ctr">
              <a:spcBef>
                <a:spcPts val="360"/>
              </a:spcBef>
              <a:spcAft>
                <a:spcPts val="0"/>
              </a:spcAft>
              <a:buSzPts val="1260"/>
              <a:buNone/>
              <a:defRPr/>
            </a:lvl4pPr>
            <a:lvl5pPr lvl="4" algn="ctr">
              <a:spcBef>
                <a:spcPts val="360"/>
              </a:spcBef>
              <a:spcAft>
                <a:spcPts val="0"/>
              </a:spcAft>
              <a:buSzPts val="1800"/>
              <a:buNone/>
              <a:defRPr/>
            </a:lvl5pPr>
            <a:lvl6pPr lvl="5" algn="ctr">
              <a:spcBef>
                <a:spcPts val="360"/>
              </a:spcBef>
              <a:spcAft>
                <a:spcPts val="0"/>
              </a:spcAft>
              <a:buSzPts val="1440"/>
              <a:buNone/>
              <a:defRPr/>
            </a:lvl6pPr>
            <a:lvl7pPr lvl="6" algn="ctr">
              <a:spcBef>
                <a:spcPts val="360"/>
              </a:spcBef>
              <a:spcAft>
                <a:spcPts val="0"/>
              </a:spcAft>
              <a:buSzPts val="1620"/>
              <a:buNone/>
              <a:defRPr/>
            </a:lvl7pPr>
            <a:lvl8pPr lvl="7" algn="ctr">
              <a:spcBef>
                <a:spcPts val="360"/>
              </a:spcBef>
              <a:spcAft>
                <a:spcPts val="0"/>
              </a:spcAft>
              <a:buSzPts val="1800"/>
              <a:buNone/>
              <a:defRPr/>
            </a:lvl8pPr>
            <a:lvl9pPr lvl="8" algn="ctr">
              <a:spcBef>
                <a:spcPts val="360"/>
              </a:spcBef>
              <a:spcAft>
                <a:spcPts val="0"/>
              </a:spcAft>
              <a:buSzPts val="1620"/>
              <a:buNone/>
              <a:defRPr/>
            </a:lvl9pPr>
          </a:lstStyle>
          <a:p>
            <a:endParaRPr/>
          </a:p>
        </p:txBody>
      </p:sp>
      <p:sp>
        <p:nvSpPr>
          <p:cNvPr id="38" name="Google Shape;38;p3"/>
          <p:cNvSpPr txBox="1">
            <a:spLocks noGrp="1"/>
          </p:cNvSpPr>
          <p:nvPr>
            <p:ph type="dt" idx="10"/>
          </p:nvPr>
        </p:nvSpPr>
        <p:spPr>
          <a:xfrm>
            <a:off x="7721600" y="6404984"/>
            <a:ext cx="4059936" cy="365760"/>
          </a:xfrm>
          <a:prstGeom prst="rect">
            <a:avLst/>
          </a:prstGeom>
          <a:noFill/>
          <a:ln>
            <a:noFill/>
          </a:ln>
        </p:spPr>
        <p:txBody>
          <a:bodyPr spcFirstLastPara="1" wrap="square" lIns="91425" tIns="45700" rIns="91425" bIns="45700" anchor="t"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3"/>
          <p:cNvSpPr txBox="1">
            <a:spLocks noGrp="1"/>
          </p:cNvSpPr>
          <p:nvPr>
            <p:ph type="ftr" idx="11"/>
          </p:nvPr>
        </p:nvSpPr>
        <p:spPr>
          <a:xfrm>
            <a:off x="406400" y="6410848"/>
            <a:ext cx="4775200" cy="36576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cxnSp>
        <p:nvCxnSpPr>
          <p:cNvPr id="40" name="Google Shape;40;p3"/>
          <p:cNvCxnSpPr/>
          <p:nvPr/>
        </p:nvCxnSpPr>
        <p:spPr>
          <a:xfrm>
            <a:off x="207264" y="2420112"/>
            <a:ext cx="11777472" cy="0"/>
          </a:xfrm>
          <a:prstGeom prst="straightConnector1">
            <a:avLst/>
          </a:prstGeom>
          <a:noFill/>
          <a:ln w="11425" cap="flat" cmpd="sng">
            <a:solidFill>
              <a:srgbClr val="909090"/>
            </a:solidFill>
            <a:prstDash val="dash"/>
            <a:round/>
            <a:headEnd type="none" w="sm" len="sm"/>
            <a:tailEnd type="none" w="sm" len="sm"/>
          </a:ln>
        </p:spPr>
      </p:cxnSp>
      <p:sp>
        <p:nvSpPr>
          <p:cNvPr id="41" name="Google Shape;41;p3"/>
          <p:cNvSpPr/>
          <p:nvPr/>
        </p:nvSpPr>
        <p:spPr>
          <a:xfrm>
            <a:off x="203200" y="152400"/>
            <a:ext cx="11777472" cy="6547104"/>
          </a:xfrm>
          <a:prstGeom prst="rect">
            <a:avLst/>
          </a:prstGeom>
          <a:noFill/>
          <a:ln w="9525" cap="flat" cmpd="sng">
            <a:solidFill>
              <a:srgbClr val="90909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42" name="Google Shape;42;p3"/>
          <p:cNvSpPr/>
          <p:nvPr/>
        </p:nvSpPr>
        <p:spPr>
          <a:xfrm>
            <a:off x="5689600" y="2115312"/>
            <a:ext cx="812800" cy="609600"/>
          </a:xfrm>
          <a:prstGeom prst="ellipse">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43" name="Google Shape;43;p3"/>
          <p:cNvSpPr/>
          <p:nvPr/>
        </p:nvSpPr>
        <p:spPr>
          <a:xfrm>
            <a:off x="5815584" y="2209800"/>
            <a:ext cx="560832" cy="420624"/>
          </a:xfrm>
          <a:prstGeom prst="ellipse">
            <a:avLst/>
          </a:prstGeom>
          <a:solidFill>
            <a:srgbClr val="FFFFFF"/>
          </a:solidFill>
          <a:ln w="50800" cap="rnd" cmpd="dbl">
            <a:solidFill>
              <a:srgbClr val="90909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44" name="Google Shape;44;p3"/>
          <p:cNvSpPr txBox="1">
            <a:spLocks noGrp="1"/>
          </p:cNvSpPr>
          <p:nvPr>
            <p:ph type="sldNum" idx="12"/>
          </p:nvPr>
        </p:nvSpPr>
        <p:spPr>
          <a:xfrm>
            <a:off x="5791200" y="2199453"/>
            <a:ext cx="609600" cy="441325"/>
          </a:xfrm>
          <a:prstGeom prst="rect">
            <a:avLst/>
          </a:prstGeom>
          <a:noFill/>
          <a:ln>
            <a:noFill/>
          </a:ln>
        </p:spPr>
        <p:txBody>
          <a:bodyPr spcFirstLastPara="1" wrap="square" lIns="45700" tIns="45700" rIns="45700" bIns="45700" anchor="ctr" anchorCtr="0">
            <a:noAutofit/>
          </a:bodyPr>
          <a:lstStyle>
            <a:lvl1pPr marL="0" lvl="0" indent="0" algn="ctr">
              <a:spcBef>
                <a:spcPts val="0"/>
              </a:spcBef>
              <a:buNone/>
              <a:defRPr sz="1600">
                <a:solidFill>
                  <a:srgbClr val="909090"/>
                </a:solidFill>
                <a:latin typeface="Verdana"/>
                <a:ea typeface="Verdana"/>
                <a:cs typeface="Verdana"/>
                <a:sym typeface="Verdana"/>
              </a:defRPr>
            </a:lvl1pPr>
            <a:lvl2pPr marL="0" lvl="1" indent="0" algn="ctr">
              <a:spcBef>
                <a:spcPts val="0"/>
              </a:spcBef>
              <a:buNone/>
              <a:defRPr sz="1600">
                <a:solidFill>
                  <a:srgbClr val="909090"/>
                </a:solidFill>
                <a:latin typeface="Verdana"/>
                <a:ea typeface="Verdana"/>
                <a:cs typeface="Verdana"/>
                <a:sym typeface="Verdana"/>
              </a:defRPr>
            </a:lvl2pPr>
            <a:lvl3pPr marL="0" lvl="2" indent="0" algn="ctr">
              <a:spcBef>
                <a:spcPts val="0"/>
              </a:spcBef>
              <a:buNone/>
              <a:defRPr sz="1600">
                <a:solidFill>
                  <a:srgbClr val="909090"/>
                </a:solidFill>
                <a:latin typeface="Verdana"/>
                <a:ea typeface="Verdana"/>
                <a:cs typeface="Verdana"/>
                <a:sym typeface="Verdana"/>
              </a:defRPr>
            </a:lvl3pPr>
            <a:lvl4pPr marL="0" lvl="3" indent="0" algn="ctr">
              <a:spcBef>
                <a:spcPts val="0"/>
              </a:spcBef>
              <a:buNone/>
              <a:defRPr sz="1600">
                <a:solidFill>
                  <a:srgbClr val="909090"/>
                </a:solidFill>
                <a:latin typeface="Verdana"/>
                <a:ea typeface="Verdana"/>
                <a:cs typeface="Verdana"/>
                <a:sym typeface="Verdana"/>
              </a:defRPr>
            </a:lvl4pPr>
            <a:lvl5pPr marL="0" lvl="4" indent="0" algn="ctr">
              <a:spcBef>
                <a:spcPts val="0"/>
              </a:spcBef>
              <a:buNone/>
              <a:defRPr sz="1600">
                <a:solidFill>
                  <a:srgbClr val="909090"/>
                </a:solidFill>
                <a:latin typeface="Verdana"/>
                <a:ea typeface="Verdana"/>
                <a:cs typeface="Verdana"/>
                <a:sym typeface="Verdana"/>
              </a:defRPr>
            </a:lvl5pPr>
            <a:lvl6pPr marL="0" lvl="5" indent="0" algn="ctr">
              <a:spcBef>
                <a:spcPts val="0"/>
              </a:spcBef>
              <a:buNone/>
              <a:defRPr sz="1600">
                <a:solidFill>
                  <a:srgbClr val="909090"/>
                </a:solidFill>
                <a:latin typeface="Verdana"/>
                <a:ea typeface="Verdana"/>
                <a:cs typeface="Verdana"/>
                <a:sym typeface="Verdana"/>
              </a:defRPr>
            </a:lvl6pPr>
            <a:lvl7pPr marL="0" lvl="6" indent="0" algn="ctr">
              <a:spcBef>
                <a:spcPts val="0"/>
              </a:spcBef>
              <a:buNone/>
              <a:defRPr sz="1600">
                <a:solidFill>
                  <a:srgbClr val="909090"/>
                </a:solidFill>
                <a:latin typeface="Verdana"/>
                <a:ea typeface="Verdana"/>
                <a:cs typeface="Verdana"/>
                <a:sym typeface="Verdana"/>
              </a:defRPr>
            </a:lvl7pPr>
            <a:lvl8pPr marL="0" lvl="7" indent="0" algn="ctr">
              <a:spcBef>
                <a:spcPts val="0"/>
              </a:spcBef>
              <a:buNone/>
              <a:defRPr sz="1600">
                <a:solidFill>
                  <a:srgbClr val="909090"/>
                </a:solidFill>
                <a:latin typeface="Verdana"/>
                <a:ea typeface="Verdana"/>
                <a:cs typeface="Verdana"/>
                <a:sym typeface="Verdana"/>
              </a:defRPr>
            </a:lvl8pPr>
            <a:lvl9pPr marL="0" lvl="8" indent="0" algn="ctr">
              <a:spcBef>
                <a:spcPts val="0"/>
              </a:spcBef>
              <a:buNone/>
              <a:defRPr sz="1600">
                <a:solidFill>
                  <a:srgbClr val="909090"/>
                </a:solidFill>
                <a:latin typeface="Verdana"/>
                <a:ea typeface="Verdana"/>
                <a:cs typeface="Verdana"/>
                <a:sym typeface="Verdana"/>
              </a:defRPr>
            </a:lvl9pPr>
          </a:lstStyle>
          <a:p>
            <a:fld id="{00000000-1234-1234-1234-123412341234}" type="slidenum">
              <a:rPr lang="en-US" smtClean="0"/>
              <a:pPr/>
              <a:t>‹nr.›</a:t>
            </a:fld>
            <a:endParaRPr lang="en-US"/>
          </a:p>
        </p:txBody>
      </p:sp>
      <p:sp>
        <p:nvSpPr>
          <p:cNvPr id="45" name="Google Shape;45;p3"/>
          <p:cNvSpPr txBox="1">
            <a:spLocks noGrp="1"/>
          </p:cNvSpPr>
          <p:nvPr>
            <p:ph type="ctrTitle"/>
          </p:nvPr>
        </p:nvSpPr>
        <p:spPr>
          <a:xfrm>
            <a:off x="914400" y="381000"/>
            <a:ext cx="10363200" cy="1752600"/>
          </a:xfrm>
          <a:prstGeom prst="rect">
            <a:avLst/>
          </a:prstGeom>
          <a:noFill/>
          <a:ln>
            <a:noFill/>
          </a:ln>
        </p:spPr>
        <p:txBody>
          <a:bodyPr spcFirstLastPara="1" wrap="square" lIns="91425" tIns="45700" rIns="91425" bIns="45700" anchor="b" anchorCtr="0">
            <a:noAutofit/>
          </a:bodyPr>
          <a:lstStyle>
            <a:lvl1pPr lvl="0" algn="ctr">
              <a:spcBef>
                <a:spcPts val="0"/>
              </a:spcBef>
              <a:spcAft>
                <a:spcPts val="0"/>
              </a:spcAft>
              <a:buClr>
                <a:schemeClr val="accent1"/>
              </a:buClr>
              <a:buSzPts val="4200"/>
              <a:buFont typeface="Verdana"/>
              <a:buNone/>
              <a:defRPr sz="4200">
                <a:solidFill>
                  <a:schemeClr val="accen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1_Title Slide">
  <p:cSld name="1_Title Slide">
    <p:bg>
      <p:bgPr>
        <a:solidFill>
          <a:schemeClr val="lt2"/>
        </a:solidFill>
        <a:effectLst/>
      </p:bgPr>
    </p:bg>
    <p:spTree>
      <p:nvGrpSpPr>
        <p:cNvPr id="1" name="Shape 46"/>
        <p:cNvGrpSpPr/>
        <p:nvPr/>
      </p:nvGrpSpPr>
      <p:grpSpPr>
        <a:xfrm>
          <a:off x="0" y="0"/>
          <a:ext cx="0" cy="0"/>
          <a:chOff x="0" y="0"/>
          <a:chExt cx="0" cy="0"/>
        </a:xfrm>
      </p:grpSpPr>
      <p:sp>
        <p:nvSpPr>
          <p:cNvPr id="47" name="Google Shape;47;p4"/>
          <p:cNvSpPr/>
          <p:nvPr/>
        </p:nvSpPr>
        <p:spPr>
          <a:xfrm>
            <a:off x="0" y="6705600"/>
            <a:ext cx="12192000" cy="1524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48" name="Google Shape;48;p4"/>
          <p:cNvSpPr/>
          <p:nvPr/>
        </p:nvSpPr>
        <p:spPr>
          <a:xfrm>
            <a:off x="11988800" y="3048"/>
            <a:ext cx="203200" cy="68580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49" name="Google Shape;49;p4"/>
          <p:cNvSpPr/>
          <p:nvPr/>
        </p:nvSpPr>
        <p:spPr>
          <a:xfrm>
            <a:off x="0" y="0"/>
            <a:ext cx="203200" cy="68580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50" name="Google Shape;50;p4"/>
          <p:cNvSpPr/>
          <p:nvPr/>
        </p:nvSpPr>
        <p:spPr>
          <a:xfrm>
            <a:off x="0" y="-1"/>
            <a:ext cx="12192000" cy="3868616"/>
          </a:xfrm>
          <a:prstGeom prst="rect">
            <a:avLst/>
          </a:pr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51" name="Google Shape;51;p4"/>
          <p:cNvSpPr/>
          <p:nvPr/>
        </p:nvSpPr>
        <p:spPr>
          <a:xfrm>
            <a:off x="195072" y="6391659"/>
            <a:ext cx="11777472" cy="309563"/>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52" name="Google Shape;52;p4"/>
          <p:cNvSpPr txBox="1">
            <a:spLocks noGrp="1"/>
          </p:cNvSpPr>
          <p:nvPr>
            <p:ph type="dt" idx="10"/>
          </p:nvPr>
        </p:nvSpPr>
        <p:spPr>
          <a:xfrm>
            <a:off x="7721600" y="6404984"/>
            <a:ext cx="4059936" cy="365760"/>
          </a:xfrm>
          <a:prstGeom prst="rect">
            <a:avLst/>
          </a:prstGeom>
          <a:noFill/>
          <a:ln>
            <a:noFill/>
          </a:ln>
        </p:spPr>
        <p:txBody>
          <a:bodyPr spcFirstLastPara="1" wrap="square" lIns="91425" tIns="45700" rIns="91425" bIns="45700" anchor="t"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4"/>
          <p:cNvSpPr txBox="1">
            <a:spLocks noGrp="1"/>
          </p:cNvSpPr>
          <p:nvPr>
            <p:ph type="ftr" idx="11"/>
          </p:nvPr>
        </p:nvSpPr>
        <p:spPr>
          <a:xfrm>
            <a:off x="406400" y="6410848"/>
            <a:ext cx="4775200" cy="36576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cxnSp>
        <p:nvCxnSpPr>
          <p:cNvPr id="54" name="Google Shape;54;p4"/>
          <p:cNvCxnSpPr/>
          <p:nvPr/>
        </p:nvCxnSpPr>
        <p:spPr>
          <a:xfrm>
            <a:off x="207264" y="3862048"/>
            <a:ext cx="11777472" cy="0"/>
          </a:xfrm>
          <a:prstGeom prst="straightConnector1">
            <a:avLst/>
          </a:prstGeom>
          <a:noFill/>
          <a:ln w="11425" cap="flat" cmpd="sng">
            <a:solidFill>
              <a:srgbClr val="909090"/>
            </a:solidFill>
            <a:prstDash val="dash"/>
            <a:round/>
            <a:headEnd type="none" w="sm" len="sm"/>
            <a:tailEnd type="none" w="sm" len="sm"/>
          </a:ln>
        </p:spPr>
      </p:cxnSp>
      <p:sp>
        <p:nvSpPr>
          <p:cNvPr id="55" name="Google Shape;55;p4"/>
          <p:cNvSpPr/>
          <p:nvPr/>
        </p:nvSpPr>
        <p:spPr>
          <a:xfrm>
            <a:off x="203200" y="152400"/>
            <a:ext cx="11777472" cy="6547104"/>
          </a:xfrm>
          <a:prstGeom prst="rect">
            <a:avLst/>
          </a:prstGeom>
          <a:noFill/>
          <a:ln w="9525" cap="flat" cmpd="sng">
            <a:solidFill>
              <a:srgbClr val="90909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56" name="Google Shape;56;p4"/>
          <p:cNvSpPr/>
          <p:nvPr/>
        </p:nvSpPr>
        <p:spPr>
          <a:xfrm>
            <a:off x="5689600" y="2115312"/>
            <a:ext cx="812800" cy="609600"/>
          </a:xfrm>
          <a:prstGeom prst="ellipse">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57" name="Google Shape;57;p4"/>
          <p:cNvSpPr/>
          <p:nvPr/>
        </p:nvSpPr>
        <p:spPr>
          <a:xfrm>
            <a:off x="5815584" y="3651736"/>
            <a:ext cx="560832" cy="420624"/>
          </a:xfrm>
          <a:prstGeom prst="ellipse">
            <a:avLst/>
          </a:prstGeom>
          <a:solidFill>
            <a:srgbClr val="FFFFFF"/>
          </a:solidFill>
          <a:ln w="50800" cap="rnd" cmpd="dbl">
            <a:solidFill>
              <a:srgbClr val="90909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58" name="Google Shape;58;p4"/>
          <p:cNvSpPr txBox="1">
            <a:spLocks noGrp="1"/>
          </p:cNvSpPr>
          <p:nvPr>
            <p:ph type="sldNum" idx="12"/>
          </p:nvPr>
        </p:nvSpPr>
        <p:spPr>
          <a:xfrm>
            <a:off x="5791200" y="3641389"/>
            <a:ext cx="609600" cy="441325"/>
          </a:xfrm>
          <a:prstGeom prst="rect">
            <a:avLst/>
          </a:prstGeom>
          <a:noFill/>
          <a:ln>
            <a:noFill/>
          </a:ln>
        </p:spPr>
        <p:txBody>
          <a:bodyPr spcFirstLastPara="1" wrap="square" lIns="45700" tIns="45700" rIns="45700" bIns="45700" anchor="ctr" anchorCtr="0">
            <a:noAutofit/>
          </a:bodyPr>
          <a:lstStyle>
            <a:lvl1pPr marL="0" lvl="0" indent="0" algn="ctr">
              <a:spcBef>
                <a:spcPts val="0"/>
              </a:spcBef>
              <a:buNone/>
              <a:defRPr sz="1600">
                <a:solidFill>
                  <a:srgbClr val="909090"/>
                </a:solidFill>
                <a:latin typeface="Verdana"/>
                <a:ea typeface="Verdana"/>
                <a:cs typeface="Verdana"/>
                <a:sym typeface="Verdana"/>
              </a:defRPr>
            </a:lvl1pPr>
            <a:lvl2pPr marL="0" lvl="1" indent="0" algn="ctr">
              <a:spcBef>
                <a:spcPts val="0"/>
              </a:spcBef>
              <a:buNone/>
              <a:defRPr sz="1600">
                <a:solidFill>
                  <a:srgbClr val="909090"/>
                </a:solidFill>
                <a:latin typeface="Verdana"/>
                <a:ea typeface="Verdana"/>
                <a:cs typeface="Verdana"/>
                <a:sym typeface="Verdana"/>
              </a:defRPr>
            </a:lvl2pPr>
            <a:lvl3pPr marL="0" lvl="2" indent="0" algn="ctr">
              <a:spcBef>
                <a:spcPts val="0"/>
              </a:spcBef>
              <a:buNone/>
              <a:defRPr sz="1600">
                <a:solidFill>
                  <a:srgbClr val="909090"/>
                </a:solidFill>
                <a:latin typeface="Verdana"/>
                <a:ea typeface="Verdana"/>
                <a:cs typeface="Verdana"/>
                <a:sym typeface="Verdana"/>
              </a:defRPr>
            </a:lvl3pPr>
            <a:lvl4pPr marL="0" lvl="3" indent="0" algn="ctr">
              <a:spcBef>
                <a:spcPts val="0"/>
              </a:spcBef>
              <a:buNone/>
              <a:defRPr sz="1600">
                <a:solidFill>
                  <a:srgbClr val="909090"/>
                </a:solidFill>
                <a:latin typeface="Verdana"/>
                <a:ea typeface="Verdana"/>
                <a:cs typeface="Verdana"/>
                <a:sym typeface="Verdana"/>
              </a:defRPr>
            </a:lvl4pPr>
            <a:lvl5pPr marL="0" lvl="4" indent="0" algn="ctr">
              <a:spcBef>
                <a:spcPts val="0"/>
              </a:spcBef>
              <a:buNone/>
              <a:defRPr sz="1600">
                <a:solidFill>
                  <a:srgbClr val="909090"/>
                </a:solidFill>
                <a:latin typeface="Verdana"/>
                <a:ea typeface="Verdana"/>
                <a:cs typeface="Verdana"/>
                <a:sym typeface="Verdana"/>
              </a:defRPr>
            </a:lvl5pPr>
            <a:lvl6pPr marL="0" lvl="5" indent="0" algn="ctr">
              <a:spcBef>
                <a:spcPts val="0"/>
              </a:spcBef>
              <a:buNone/>
              <a:defRPr sz="1600">
                <a:solidFill>
                  <a:srgbClr val="909090"/>
                </a:solidFill>
                <a:latin typeface="Verdana"/>
                <a:ea typeface="Verdana"/>
                <a:cs typeface="Verdana"/>
                <a:sym typeface="Verdana"/>
              </a:defRPr>
            </a:lvl6pPr>
            <a:lvl7pPr marL="0" lvl="6" indent="0" algn="ctr">
              <a:spcBef>
                <a:spcPts val="0"/>
              </a:spcBef>
              <a:buNone/>
              <a:defRPr sz="1600">
                <a:solidFill>
                  <a:srgbClr val="909090"/>
                </a:solidFill>
                <a:latin typeface="Verdana"/>
                <a:ea typeface="Verdana"/>
                <a:cs typeface="Verdana"/>
                <a:sym typeface="Verdana"/>
              </a:defRPr>
            </a:lvl7pPr>
            <a:lvl8pPr marL="0" lvl="7" indent="0" algn="ctr">
              <a:spcBef>
                <a:spcPts val="0"/>
              </a:spcBef>
              <a:buNone/>
              <a:defRPr sz="1600">
                <a:solidFill>
                  <a:srgbClr val="909090"/>
                </a:solidFill>
                <a:latin typeface="Verdana"/>
                <a:ea typeface="Verdana"/>
                <a:cs typeface="Verdana"/>
                <a:sym typeface="Verdana"/>
              </a:defRPr>
            </a:lvl8pPr>
            <a:lvl9pPr marL="0" lvl="8" indent="0" algn="ctr">
              <a:spcBef>
                <a:spcPts val="0"/>
              </a:spcBef>
              <a:buNone/>
              <a:defRPr sz="1600">
                <a:solidFill>
                  <a:srgbClr val="909090"/>
                </a:solidFill>
                <a:latin typeface="Verdana"/>
                <a:ea typeface="Verdana"/>
                <a:cs typeface="Verdana"/>
                <a:sym typeface="Verdana"/>
              </a:defRPr>
            </a:lvl9pPr>
          </a:lstStyle>
          <a:p>
            <a:fld id="{00000000-1234-1234-1234-123412341234}" type="slidenum">
              <a:rPr lang="en-US" smtClean="0"/>
              <a:pPr/>
              <a:t>‹nr.›</a:t>
            </a:fld>
            <a:endParaRPr lang="en-US"/>
          </a:p>
        </p:txBody>
      </p:sp>
      <p:sp>
        <p:nvSpPr>
          <p:cNvPr id="59" name="Google Shape;59;p4"/>
          <p:cNvSpPr txBox="1">
            <a:spLocks noGrp="1"/>
          </p:cNvSpPr>
          <p:nvPr>
            <p:ph type="ctrTitle"/>
          </p:nvPr>
        </p:nvSpPr>
        <p:spPr>
          <a:xfrm>
            <a:off x="914400" y="381000"/>
            <a:ext cx="10363200" cy="1752600"/>
          </a:xfrm>
          <a:prstGeom prst="rect">
            <a:avLst/>
          </a:prstGeom>
          <a:noFill/>
          <a:ln>
            <a:noFill/>
          </a:ln>
        </p:spPr>
        <p:txBody>
          <a:bodyPr spcFirstLastPara="1" wrap="square" lIns="91425" tIns="45700" rIns="91425" bIns="45700" anchor="b" anchorCtr="0">
            <a:noAutofit/>
          </a:bodyPr>
          <a:lstStyle>
            <a:lvl1pPr lvl="0" algn="ctr">
              <a:spcBef>
                <a:spcPts val="0"/>
              </a:spcBef>
              <a:spcAft>
                <a:spcPts val="0"/>
              </a:spcAft>
              <a:buClr>
                <a:schemeClr val="accent1"/>
              </a:buClr>
              <a:buSzPts val="4200"/>
              <a:buFont typeface="Verdana"/>
              <a:buNone/>
              <a:defRPr sz="4200">
                <a:solidFill>
                  <a:schemeClr val="accen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Content" type="obj">
  <p:cSld name="OBJECT">
    <p:bg>
      <p:bgPr>
        <a:solidFill>
          <a:schemeClr val="lt2"/>
        </a:solidFill>
        <a:effectLst/>
      </p:bgPr>
    </p:bg>
    <p:spTree>
      <p:nvGrpSpPr>
        <p:cNvPr id="1" name="Shape 60"/>
        <p:cNvGrpSpPr/>
        <p:nvPr/>
      </p:nvGrpSpPr>
      <p:grpSpPr>
        <a:xfrm>
          <a:off x="0" y="0"/>
          <a:ext cx="0" cy="0"/>
          <a:chOff x="0" y="0"/>
          <a:chExt cx="0" cy="0"/>
        </a:xfrm>
      </p:grpSpPr>
      <p:sp>
        <p:nvSpPr>
          <p:cNvPr id="61" name="Google Shape;61;p5"/>
          <p:cNvSpPr txBox="1">
            <a:spLocks noGrp="1"/>
          </p:cNvSpPr>
          <p:nvPr>
            <p:ph type="title"/>
          </p:nvPr>
        </p:nvSpPr>
        <p:spPr>
          <a:xfrm>
            <a:off x="402336" y="228600"/>
            <a:ext cx="11379200" cy="758952"/>
          </a:xfrm>
          <a:prstGeom prst="rect">
            <a:avLst/>
          </a:prstGeom>
          <a:noFill/>
          <a:ln>
            <a:noFill/>
          </a:ln>
        </p:spPr>
        <p:txBody>
          <a:bodyPr spcFirstLastPara="1" wrap="square" lIns="91425" tIns="45700" rIns="91425" bIns="45700" anchor="b" anchorCtr="0">
            <a:noAutofit/>
          </a:bodyPr>
          <a:lstStyle>
            <a:lvl1pPr lvl="0" algn="ctr">
              <a:spcBef>
                <a:spcPts val="0"/>
              </a:spcBef>
              <a:spcAft>
                <a:spcPts val="0"/>
              </a:spcAft>
              <a:buClr>
                <a:srgbClr val="909090"/>
              </a:buClr>
              <a:buSzPts val="3300"/>
              <a:buFont typeface="Verdana"/>
              <a:buNone/>
              <a:defRPr>
                <a:solidFill>
                  <a:srgbClr val="909090"/>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2" name="Google Shape;62;p5"/>
          <p:cNvSpPr txBox="1">
            <a:spLocks noGrp="1"/>
          </p:cNvSpPr>
          <p:nvPr>
            <p:ph type="dt" idx="10"/>
          </p:nvPr>
        </p:nvSpPr>
        <p:spPr>
          <a:xfrm>
            <a:off x="7721600" y="6404984"/>
            <a:ext cx="4059936" cy="365760"/>
          </a:xfrm>
          <a:prstGeom prst="rect">
            <a:avLst/>
          </a:prstGeom>
          <a:noFill/>
          <a:ln>
            <a:noFill/>
          </a:ln>
        </p:spPr>
        <p:txBody>
          <a:bodyPr spcFirstLastPara="1" wrap="square" lIns="91425" tIns="45700" rIns="91425" bIns="45700" anchor="t"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5"/>
          <p:cNvSpPr txBox="1">
            <a:spLocks noGrp="1"/>
          </p:cNvSpPr>
          <p:nvPr>
            <p:ph type="ftr" idx="11"/>
          </p:nvPr>
        </p:nvSpPr>
        <p:spPr>
          <a:xfrm>
            <a:off x="406400" y="6410848"/>
            <a:ext cx="4775200" cy="36576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5"/>
          <p:cNvSpPr txBox="1">
            <a:spLocks noGrp="1"/>
          </p:cNvSpPr>
          <p:nvPr>
            <p:ph type="sldNum" idx="12"/>
          </p:nvPr>
        </p:nvSpPr>
        <p:spPr>
          <a:xfrm>
            <a:off x="5815584" y="1026375"/>
            <a:ext cx="609600" cy="441325"/>
          </a:xfrm>
          <a:prstGeom prst="rect">
            <a:avLst/>
          </a:prstGeom>
          <a:noFill/>
          <a:ln>
            <a:noFill/>
          </a:ln>
        </p:spPr>
        <p:txBody>
          <a:bodyPr spcFirstLastPara="1" wrap="square" lIns="45700" tIns="45700" rIns="45700"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fld id="{00000000-1234-1234-1234-123412341234}" type="slidenum">
              <a:rPr lang="en-US" smtClean="0"/>
              <a:pPr/>
              <a:t>‹nr.›</a:t>
            </a:fld>
            <a:endParaRPr lang="en-US"/>
          </a:p>
        </p:txBody>
      </p:sp>
      <p:sp>
        <p:nvSpPr>
          <p:cNvPr id="65" name="Google Shape;65;p5"/>
          <p:cNvSpPr txBox="1">
            <a:spLocks noGrp="1"/>
          </p:cNvSpPr>
          <p:nvPr>
            <p:ph type="body" idx="1"/>
          </p:nvPr>
        </p:nvSpPr>
        <p:spPr>
          <a:xfrm>
            <a:off x="402336" y="1527048"/>
            <a:ext cx="11338560" cy="4572000"/>
          </a:xfrm>
          <a:prstGeom prst="rect">
            <a:avLst/>
          </a:prstGeom>
          <a:noFill/>
          <a:ln>
            <a:noFill/>
          </a:ln>
        </p:spPr>
        <p:txBody>
          <a:bodyPr spcFirstLastPara="1" wrap="square" lIns="91425" tIns="45700" rIns="91425" bIns="45700" anchor="t" anchorCtr="0">
            <a:noAutofit/>
          </a:bodyPr>
          <a:lstStyle>
            <a:lvl1pPr marL="457200" lvl="0" indent="-325755" algn="l">
              <a:spcBef>
                <a:spcPts val="360"/>
              </a:spcBef>
              <a:spcAft>
                <a:spcPts val="0"/>
              </a:spcAft>
              <a:buSzPts val="1530"/>
              <a:buChar char="⚫"/>
              <a:defRPr/>
            </a:lvl1pPr>
            <a:lvl2pPr marL="914400" lvl="1" indent="-308610" algn="l">
              <a:spcBef>
                <a:spcPts val="360"/>
              </a:spcBef>
              <a:spcAft>
                <a:spcPts val="0"/>
              </a:spcAft>
              <a:buSzPts val="1260"/>
              <a:buChar char="⚪"/>
              <a:defRPr/>
            </a:lvl2pPr>
            <a:lvl3pPr marL="1371600" lvl="2" indent="-314325" algn="l">
              <a:spcBef>
                <a:spcPts val="360"/>
              </a:spcBef>
              <a:spcAft>
                <a:spcPts val="0"/>
              </a:spcAft>
              <a:buSzPts val="1350"/>
              <a:buChar char="⯍"/>
              <a:defRPr/>
            </a:lvl3pPr>
            <a:lvl4pPr marL="1828800" lvl="3" indent="-308610" algn="l">
              <a:spcBef>
                <a:spcPts val="360"/>
              </a:spcBef>
              <a:spcAft>
                <a:spcPts val="0"/>
              </a:spcAft>
              <a:buSzPts val="1260"/>
              <a:buChar char="🞆"/>
              <a:defRPr/>
            </a:lvl4pPr>
            <a:lvl5pPr marL="2286000" lvl="4" indent="-342900" algn="l">
              <a:spcBef>
                <a:spcPts val="360"/>
              </a:spcBef>
              <a:spcAft>
                <a:spcPts val="0"/>
              </a:spcAft>
              <a:buSzPts val="1800"/>
              <a:buChar char="•"/>
              <a:defRPr/>
            </a:lvl5pPr>
            <a:lvl6pPr marL="2743200" lvl="5" indent="-320039" algn="l">
              <a:spcBef>
                <a:spcPts val="360"/>
              </a:spcBef>
              <a:spcAft>
                <a:spcPts val="0"/>
              </a:spcAft>
              <a:buSzPts val="1440"/>
              <a:buChar char="⚫"/>
              <a:defRPr/>
            </a:lvl6pPr>
            <a:lvl7pPr marL="3200400" lvl="6" indent="-331470" algn="l">
              <a:spcBef>
                <a:spcPts val="360"/>
              </a:spcBef>
              <a:spcAft>
                <a:spcPts val="0"/>
              </a:spcAft>
              <a:buSzPts val="1620"/>
              <a:buChar char="•"/>
              <a:defRPr/>
            </a:lvl7pPr>
            <a:lvl8pPr marL="3657600" lvl="7" indent="-342900" algn="l">
              <a:spcBef>
                <a:spcPts val="360"/>
              </a:spcBef>
              <a:spcAft>
                <a:spcPts val="0"/>
              </a:spcAft>
              <a:buSzPts val="1800"/>
              <a:buChar char="•"/>
              <a:defRPr/>
            </a:lvl8pPr>
            <a:lvl9pPr marL="4114800" lvl="8" indent="-331470" algn="l">
              <a:spcBef>
                <a:spcPts val="360"/>
              </a:spcBef>
              <a:spcAft>
                <a:spcPts val="0"/>
              </a:spcAft>
              <a:buSzPts val="1620"/>
              <a:buChar char="•"/>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bg>
      <p:bgPr>
        <a:solidFill>
          <a:schemeClr val="lt1"/>
        </a:solidFill>
        <a:effectLst/>
      </p:bgPr>
    </p:bg>
    <p:spTree>
      <p:nvGrpSpPr>
        <p:cNvPr id="1" name="Shape 66"/>
        <p:cNvGrpSpPr/>
        <p:nvPr/>
      </p:nvGrpSpPr>
      <p:grpSpPr>
        <a:xfrm>
          <a:off x="0" y="0"/>
          <a:ext cx="0" cy="0"/>
          <a:chOff x="0" y="0"/>
          <a:chExt cx="0" cy="0"/>
        </a:xfrm>
      </p:grpSpPr>
      <p:sp>
        <p:nvSpPr>
          <p:cNvPr id="67" name="Google Shape;67;p6"/>
          <p:cNvSpPr/>
          <p:nvPr/>
        </p:nvSpPr>
        <p:spPr>
          <a:xfrm>
            <a:off x="0" y="0"/>
            <a:ext cx="203200" cy="68580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68" name="Google Shape;68;p6"/>
          <p:cNvSpPr/>
          <p:nvPr/>
        </p:nvSpPr>
        <p:spPr>
          <a:xfrm>
            <a:off x="0" y="6705600"/>
            <a:ext cx="12192000" cy="1524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69" name="Google Shape;69;p6"/>
          <p:cNvSpPr/>
          <p:nvPr/>
        </p:nvSpPr>
        <p:spPr>
          <a:xfrm>
            <a:off x="0" y="0"/>
            <a:ext cx="12192000" cy="1524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70" name="Google Shape;70;p6"/>
          <p:cNvSpPr/>
          <p:nvPr/>
        </p:nvSpPr>
        <p:spPr>
          <a:xfrm>
            <a:off x="11988800" y="19050"/>
            <a:ext cx="203200" cy="68580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71" name="Google Shape;71;p6"/>
          <p:cNvSpPr/>
          <p:nvPr/>
        </p:nvSpPr>
        <p:spPr>
          <a:xfrm>
            <a:off x="203200" y="2286000"/>
            <a:ext cx="11777472" cy="3048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72" name="Google Shape;72;p6"/>
          <p:cNvSpPr/>
          <p:nvPr/>
        </p:nvSpPr>
        <p:spPr>
          <a:xfrm>
            <a:off x="207264" y="142352"/>
            <a:ext cx="11777472" cy="143956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73" name="Google Shape;73;p6"/>
          <p:cNvSpPr txBox="1">
            <a:spLocks noGrp="1"/>
          </p:cNvSpPr>
          <p:nvPr>
            <p:ph type="body" idx="1"/>
          </p:nvPr>
        </p:nvSpPr>
        <p:spPr>
          <a:xfrm>
            <a:off x="1824568" y="2743200"/>
            <a:ext cx="8640232" cy="1673225"/>
          </a:xfrm>
          <a:prstGeom prst="rect">
            <a:avLst/>
          </a:prstGeom>
          <a:noFill/>
          <a:ln>
            <a:noFill/>
          </a:ln>
        </p:spPr>
        <p:txBody>
          <a:bodyPr spcFirstLastPara="1" wrap="square" lIns="91425" tIns="45700" rIns="91425" bIns="45700" anchor="t" anchorCtr="0">
            <a:noAutofit/>
          </a:bodyPr>
          <a:lstStyle>
            <a:lvl1pPr marL="457200" lvl="0" indent="-228600" algn="ctr">
              <a:spcBef>
                <a:spcPts val="320"/>
              </a:spcBef>
              <a:spcAft>
                <a:spcPts val="0"/>
              </a:spcAft>
              <a:buSzPts val="1360"/>
              <a:buNone/>
              <a:defRPr sz="1600" b="1" cap="none">
                <a:solidFill>
                  <a:schemeClr val="dk2"/>
                </a:solidFill>
              </a:defRPr>
            </a:lvl1pPr>
            <a:lvl2pPr marL="914400" lvl="1" indent="-228600" algn="l">
              <a:spcBef>
                <a:spcPts val="360"/>
              </a:spcBef>
              <a:spcAft>
                <a:spcPts val="0"/>
              </a:spcAft>
              <a:buSzPts val="1260"/>
              <a:buNone/>
              <a:defRPr sz="1800">
                <a:solidFill>
                  <a:srgbClr val="888888"/>
                </a:solidFill>
              </a:defRPr>
            </a:lvl2pPr>
            <a:lvl3pPr marL="1371600" lvl="2" indent="-228600" algn="l">
              <a:spcBef>
                <a:spcPts val="320"/>
              </a:spcBef>
              <a:spcAft>
                <a:spcPts val="0"/>
              </a:spcAft>
              <a:buSzPts val="1200"/>
              <a:buNone/>
              <a:defRPr sz="1600">
                <a:solidFill>
                  <a:srgbClr val="888888"/>
                </a:solidFill>
              </a:defRPr>
            </a:lvl3pPr>
            <a:lvl4pPr marL="1828800" lvl="3" indent="-228600" algn="l">
              <a:spcBef>
                <a:spcPts val="280"/>
              </a:spcBef>
              <a:spcAft>
                <a:spcPts val="0"/>
              </a:spcAft>
              <a:buSzPts val="980"/>
              <a:buNone/>
              <a:defRPr sz="1400">
                <a:solidFill>
                  <a:srgbClr val="888888"/>
                </a:solidFill>
              </a:defRPr>
            </a:lvl4pPr>
            <a:lvl5pPr marL="2286000" lvl="4" indent="-228600" algn="l">
              <a:spcBef>
                <a:spcPts val="280"/>
              </a:spcBef>
              <a:spcAft>
                <a:spcPts val="0"/>
              </a:spcAft>
              <a:buSzPts val="1400"/>
              <a:buFont typeface="Verdana"/>
              <a:buNone/>
              <a:defRPr sz="1400">
                <a:solidFill>
                  <a:srgbClr val="888888"/>
                </a:solidFill>
              </a:defRPr>
            </a:lvl5pPr>
            <a:lvl6pPr marL="2743200" lvl="5" indent="-320039" algn="l">
              <a:spcBef>
                <a:spcPts val="360"/>
              </a:spcBef>
              <a:spcAft>
                <a:spcPts val="0"/>
              </a:spcAft>
              <a:buSzPts val="1440"/>
              <a:buChar char="⚫"/>
              <a:defRPr/>
            </a:lvl6pPr>
            <a:lvl7pPr marL="3200400" lvl="6" indent="-331470" algn="l">
              <a:spcBef>
                <a:spcPts val="360"/>
              </a:spcBef>
              <a:spcAft>
                <a:spcPts val="0"/>
              </a:spcAft>
              <a:buSzPts val="1620"/>
              <a:buChar char="•"/>
              <a:defRPr/>
            </a:lvl7pPr>
            <a:lvl8pPr marL="3657600" lvl="7" indent="-342900" algn="l">
              <a:spcBef>
                <a:spcPts val="360"/>
              </a:spcBef>
              <a:spcAft>
                <a:spcPts val="0"/>
              </a:spcAft>
              <a:buSzPts val="1800"/>
              <a:buChar char="•"/>
              <a:defRPr/>
            </a:lvl8pPr>
            <a:lvl9pPr marL="4114800" lvl="8" indent="-331470" algn="l">
              <a:spcBef>
                <a:spcPts val="360"/>
              </a:spcBef>
              <a:spcAft>
                <a:spcPts val="0"/>
              </a:spcAft>
              <a:buSzPts val="1620"/>
              <a:buChar char="•"/>
              <a:defRPr/>
            </a:lvl9pPr>
          </a:lstStyle>
          <a:p>
            <a:endParaRPr/>
          </a:p>
        </p:txBody>
      </p:sp>
      <p:sp>
        <p:nvSpPr>
          <p:cNvPr id="74" name="Google Shape;74;p6"/>
          <p:cNvSpPr/>
          <p:nvPr/>
        </p:nvSpPr>
        <p:spPr>
          <a:xfrm>
            <a:off x="195072" y="6391659"/>
            <a:ext cx="11777472" cy="309563"/>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75" name="Google Shape;75;p6"/>
          <p:cNvSpPr/>
          <p:nvPr/>
        </p:nvSpPr>
        <p:spPr>
          <a:xfrm>
            <a:off x="203200" y="152400"/>
            <a:ext cx="11777472" cy="6547104"/>
          </a:xfrm>
          <a:prstGeom prst="rect">
            <a:avLst/>
          </a:prstGeom>
          <a:noFill/>
          <a:ln w="9525" cap="flat" cmpd="sng">
            <a:solidFill>
              <a:srgbClr val="90909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76" name="Google Shape;76;p6"/>
          <p:cNvSpPr txBox="1">
            <a:spLocks noGrp="1"/>
          </p:cNvSpPr>
          <p:nvPr>
            <p:ph type="ftr" idx="11"/>
          </p:nvPr>
        </p:nvSpPr>
        <p:spPr>
          <a:xfrm>
            <a:off x="406400" y="6410848"/>
            <a:ext cx="4775200" cy="36576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6"/>
          <p:cNvSpPr txBox="1">
            <a:spLocks noGrp="1"/>
          </p:cNvSpPr>
          <p:nvPr>
            <p:ph type="dt" idx="10"/>
          </p:nvPr>
        </p:nvSpPr>
        <p:spPr>
          <a:xfrm>
            <a:off x="7721600" y="6404984"/>
            <a:ext cx="4059936" cy="365760"/>
          </a:xfrm>
          <a:prstGeom prst="rect">
            <a:avLst/>
          </a:prstGeom>
          <a:noFill/>
          <a:ln>
            <a:noFill/>
          </a:ln>
        </p:spPr>
        <p:txBody>
          <a:bodyPr spcFirstLastPara="1" wrap="square" lIns="91425" tIns="45700" rIns="91425" bIns="45700" anchor="t"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cxnSp>
        <p:nvCxnSpPr>
          <p:cNvPr id="78" name="Google Shape;78;p6"/>
          <p:cNvCxnSpPr/>
          <p:nvPr/>
        </p:nvCxnSpPr>
        <p:spPr>
          <a:xfrm>
            <a:off x="203200" y="1578864"/>
            <a:ext cx="11777472" cy="0"/>
          </a:xfrm>
          <a:prstGeom prst="straightConnector1">
            <a:avLst/>
          </a:prstGeom>
          <a:noFill/>
          <a:ln w="11425" cap="flat" cmpd="sng">
            <a:solidFill>
              <a:srgbClr val="909090"/>
            </a:solidFill>
            <a:prstDash val="dash"/>
            <a:round/>
            <a:headEnd type="none" w="sm" len="sm"/>
            <a:tailEnd type="none" w="sm" len="sm"/>
          </a:ln>
        </p:spPr>
      </p:cxnSp>
      <p:sp>
        <p:nvSpPr>
          <p:cNvPr id="79" name="Google Shape;79;p6"/>
          <p:cNvSpPr txBox="1">
            <a:spLocks noGrp="1"/>
          </p:cNvSpPr>
          <p:nvPr>
            <p:ph type="title"/>
          </p:nvPr>
        </p:nvSpPr>
        <p:spPr>
          <a:xfrm>
            <a:off x="963084" y="533400"/>
            <a:ext cx="10363200" cy="966216"/>
          </a:xfrm>
          <a:prstGeom prst="rect">
            <a:avLst/>
          </a:prstGeom>
          <a:noFill/>
          <a:ln>
            <a:noFill/>
          </a:ln>
        </p:spPr>
        <p:txBody>
          <a:bodyPr spcFirstLastPara="1" wrap="square" lIns="91425" tIns="45700" rIns="91425" bIns="45700" anchor="b" anchorCtr="0">
            <a:noAutofit/>
          </a:bodyPr>
          <a:lstStyle>
            <a:lvl1pPr lvl="0" algn="ctr">
              <a:spcBef>
                <a:spcPts val="0"/>
              </a:spcBef>
              <a:spcAft>
                <a:spcPts val="0"/>
              </a:spcAft>
              <a:buClr>
                <a:srgbClr val="FFFFFF"/>
              </a:buClr>
              <a:buSzPts val="4200"/>
              <a:buFont typeface="Verdana"/>
              <a:buNone/>
              <a:defRPr sz="4200" b="0" cap="none">
                <a:solidFill>
                  <a:srgbClr val="FFFF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matchingName="1_Section Header">
  <p:cSld name="1_Section Header">
    <p:bg>
      <p:bgPr>
        <a:solidFill>
          <a:schemeClr val="lt1"/>
        </a:solidFill>
        <a:effectLst/>
      </p:bgPr>
    </p:bg>
    <p:spTree>
      <p:nvGrpSpPr>
        <p:cNvPr id="1" name="Shape 80"/>
        <p:cNvGrpSpPr/>
        <p:nvPr/>
      </p:nvGrpSpPr>
      <p:grpSpPr>
        <a:xfrm>
          <a:off x="0" y="0"/>
          <a:ext cx="0" cy="0"/>
          <a:chOff x="0" y="0"/>
          <a:chExt cx="0" cy="0"/>
        </a:xfrm>
      </p:grpSpPr>
      <p:sp>
        <p:nvSpPr>
          <p:cNvPr id="81" name="Google Shape;81;p7"/>
          <p:cNvSpPr/>
          <p:nvPr/>
        </p:nvSpPr>
        <p:spPr>
          <a:xfrm>
            <a:off x="0" y="0"/>
            <a:ext cx="203200" cy="68580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82" name="Google Shape;82;p7"/>
          <p:cNvSpPr/>
          <p:nvPr/>
        </p:nvSpPr>
        <p:spPr>
          <a:xfrm>
            <a:off x="0" y="6705600"/>
            <a:ext cx="12192000" cy="1524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83" name="Google Shape;83;p7"/>
          <p:cNvSpPr/>
          <p:nvPr/>
        </p:nvSpPr>
        <p:spPr>
          <a:xfrm>
            <a:off x="0" y="0"/>
            <a:ext cx="12192000" cy="1524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84" name="Google Shape;84;p7"/>
          <p:cNvSpPr/>
          <p:nvPr/>
        </p:nvSpPr>
        <p:spPr>
          <a:xfrm>
            <a:off x="11988800" y="19050"/>
            <a:ext cx="203200" cy="68580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85" name="Google Shape;85;p7"/>
          <p:cNvSpPr/>
          <p:nvPr/>
        </p:nvSpPr>
        <p:spPr>
          <a:xfrm>
            <a:off x="203200" y="2286000"/>
            <a:ext cx="11777472" cy="3048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86" name="Google Shape;86;p7"/>
          <p:cNvSpPr/>
          <p:nvPr/>
        </p:nvSpPr>
        <p:spPr>
          <a:xfrm>
            <a:off x="207264" y="142352"/>
            <a:ext cx="11777472" cy="1274514"/>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87" name="Google Shape;87;p7"/>
          <p:cNvSpPr txBox="1">
            <a:spLocks noGrp="1"/>
          </p:cNvSpPr>
          <p:nvPr>
            <p:ph type="body" idx="1"/>
          </p:nvPr>
        </p:nvSpPr>
        <p:spPr>
          <a:xfrm>
            <a:off x="1824568" y="2743200"/>
            <a:ext cx="8640232" cy="1673225"/>
          </a:xfrm>
          <a:prstGeom prst="rect">
            <a:avLst/>
          </a:prstGeom>
          <a:noFill/>
          <a:ln>
            <a:noFill/>
          </a:ln>
        </p:spPr>
        <p:txBody>
          <a:bodyPr spcFirstLastPara="1" wrap="square" lIns="91425" tIns="45700" rIns="91425" bIns="45700" anchor="t" anchorCtr="0">
            <a:noAutofit/>
          </a:bodyPr>
          <a:lstStyle>
            <a:lvl1pPr marL="457200" lvl="0" indent="-228600" algn="l">
              <a:spcBef>
                <a:spcPts val="320"/>
              </a:spcBef>
              <a:spcAft>
                <a:spcPts val="0"/>
              </a:spcAft>
              <a:buSzPts val="1360"/>
              <a:buNone/>
              <a:defRPr sz="1600" b="0" cap="none">
                <a:solidFill>
                  <a:schemeClr val="dk2"/>
                </a:solidFill>
              </a:defRPr>
            </a:lvl1pPr>
            <a:lvl2pPr marL="914400" lvl="1" indent="-228600" algn="l">
              <a:spcBef>
                <a:spcPts val="360"/>
              </a:spcBef>
              <a:spcAft>
                <a:spcPts val="0"/>
              </a:spcAft>
              <a:buSzPts val="1260"/>
              <a:buNone/>
              <a:defRPr sz="1800">
                <a:solidFill>
                  <a:srgbClr val="888888"/>
                </a:solidFill>
              </a:defRPr>
            </a:lvl2pPr>
            <a:lvl3pPr marL="1371600" lvl="2" indent="-228600" algn="l">
              <a:spcBef>
                <a:spcPts val="320"/>
              </a:spcBef>
              <a:spcAft>
                <a:spcPts val="0"/>
              </a:spcAft>
              <a:buSzPts val="1200"/>
              <a:buNone/>
              <a:defRPr sz="1600">
                <a:solidFill>
                  <a:srgbClr val="888888"/>
                </a:solidFill>
              </a:defRPr>
            </a:lvl3pPr>
            <a:lvl4pPr marL="1828800" lvl="3" indent="-228600" algn="l">
              <a:spcBef>
                <a:spcPts val="280"/>
              </a:spcBef>
              <a:spcAft>
                <a:spcPts val="0"/>
              </a:spcAft>
              <a:buSzPts val="980"/>
              <a:buNone/>
              <a:defRPr sz="1400">
                <a:solidFill>
                  <a:srgbClr val="888888"/>
                </a:solidFill>
              </a:defRPr>
            </a:lvl4pPr>
            <a:lvl5pPr marL="2286000" lvl="4" indent="-228600" algn="l">
              <a:spcBef>
                <a:spcPts val="280"/>
              </a:spcBef>
              <a:spcAft>
                <a:spcPts val="0"/>
              </a:spcAft>
              <a:buSzPts val="1400"/>
              <a:buFont typeface="Verdana"/>
              <a:buNone/>
              <a:defRPr sz="1400">
                <a:solidFill>
                  <a:srgbClr val="888888"/>
                </a:solidFill>
              </a:defRPr>
            </a:lvl5pPr>
            <a:lvl6pPr marL="2743200" lvl="5" indent="-320039" algn="l">
              <a:spcBef>
                <a:spcPts val="360"/>
              </a:spcBef>
              <a:spcAft>
                <a:spcPts val="0"/>
              </a:spcAft>
              <a:buSzPts val="1440"/>
              <a:buChar char="⚫"/>
              <a:defRPr/>
            </a:lvl6pPr>
            <a:lvl7pPr marL="3200400" lvl="6" indent="-331470" algn="l">
              <a:spcBef>
                <a:spcPts val="360"/>
              </a:spcBef>
              <a:spcAft>
                <a:spcPts val="0"/>
              </a:spcAft>
              <a:buSzPts val="1620"/>
              <a:buChar char="•"/>
              <a:defRPr/>
            </a:lvl7pPr>
            <a:lvl8pPr marL="3657600" lvl="7" indent="-342900" algn="l">
              <a:spcBef>
                <a:spcPts val="360"/>
              </a:spcBef>
              <a:spcAft>
                <a:spcPts val="0"/>
              </a:spcAft>
              <a:buSzPts val="1800"/>
              <a:buChar char="•"/>
              <a:defRPr/>
            </a:lvl8pPr>
            <a:lvl9pPr marL="4114800" lvl="8" indent="-331470" algn="l">
              <a:spcBef>
                <a:spcPts val="360"/>
              </a:spcBef>
              <a:spcAft>
                <a:spcPts val="0"/>
              </a:spcAft>
              <a:buSzPts val="1620"/>
              <a:buChar char="•"/>
              <a:defRPr/>
            </a:lvl9pPr>
          </a:lstStyle>
          <a:p>
            <a:endParaRPr/>
          </a:p>
        </p:txBody>
      </p:sp>
      <p:sp>
        <p:nvSpPr>
          <p:cNvPr id="88" name="Google Shape;88;p7"/>
          <p:cNvSpPr/>
          <p:nvPr/>
        </p:nvSpPr>
        <p:spPr>
          <a:xfrm>
            <a:off x="195072" y="6391659"/>
            <a:ext cx="11777472" cy="309563"/>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89" name="Google Shape;89;p7"/>
          <p:cNvSpPr/>
          <p:nvPr/>
        </p:nvSpPr>
        <p:spPr>
          <a:xfrm>
            <a:off x="203200" y="152400"/>
            <a:ext cx="11777472" cy="6547104"/>
          </a:xfrm>
          <a:prstGeom prst="rect">
            <a:avLst/>
          </a:prstGeom>
          <a:noFill/>
          <a:ln w="9525" cap="flat" cmpd="sng">
            <a:solidFill>
              <a:srgbClr val="90909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90" name="Google Shape;90;p7"/>
          <p:cNvSpPr txBox="1">
            <a:spLocks noGrp="1"/>
          </p:cNvSpPr>
          <p:nvPr>
            <p:ph type="ftr" idx="11"/>
          </p:nvPr>
        </p:nvSpPr>
        <p:spPr>
          <a:xfrm>
            <a:off x="406400" y="6410848"/>
            <a:ext cx="4775200" cy="36576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1" name="Google Shape;91;p7"/>
          <p:cNvSpPr txBox="1">
            <a:spLocks noGrp="1"/>
          </p:cNvSpPr>
          <p:nvPr>
            <p:ph type="dt" idx="10"/>
          </p:nvPr>
        </p:nvSpPr>
        <p:spPr>
          <a:xfrm>
            <a:off x="7721600" y="6404984"/>
            <a:ext cx="4059936" cy="365760"/>
          </a:xfrm>
          <a:prstGeom prst="rect">
            <a:avLst/>
          </a:prstGeom>
          <a:noFill/>
          <a:ln>
            <a:noFill/>
          </a:ln>
        </p:spPr>
        <p:txBody>
          <a:bodyPr spcFirstLastPara="1" wrap="square" lIns="91425" tIns="45700" rIns="91425" bIns="45700" anchor="t"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cxnSp>
        <p:nvCxnSpPr>
          <p:cNvPr id="92" name="Google Shape;92;p7"/>
          <p:cNvCxnSpPr/>
          <p:nvPr/>
        </p:nvCxnSpPr>
        <p:spPr>
          <a:xfrm>
            <a:off x="195072" y="1504122"/>
            <a:ext cx="11777472" cy="0"/>
          </a:xfrm>
          <a:prstGeom prst="straightConnector1">
            <a:avLst/>
          </a:prstGeom>
          <a:noFill/>
          <a:ln w="11425" cap="flat" cmpd="sng">
            <a:solidFill>
              <a:srgbClr val="909090"/>
            </a:solidFill>
            <a:prstDash val="dash"/>
            <a:round/>
            <a:headEnd type="none" w="sm" len="sm"/>
            <a:tailEnd type="none" w="sm" len="sm"/>
          </a:ln>
        </p:spPr>
      </p:cxnSp>
      <p:sp>
        <p:nvSpPr>
          <p:cNvPr id="93" name="Google Shape;93;p7"/>
          <p:cNvSpPr txBox="1">
            <a:spLocks noGrp="1"/>
          </p:cNvSpPr>
          <p:nvPr>
            <p:ph type="title"/>
          </p:nvPr>
        </p:nvSpPr>
        <p:spPr>
          <a:xfrm>
            <a:off x="963084" y="216127"/>
            <a:ext cx="10363200" cy="966216"/>
          </a:xfrm>
          <a:prstGeom prst="rect">
            <a:avLst/>
          </a:prstGeom>
          <a:noFill/>
          <a:ln>
            <a:noFill/>
          </a:ln>
        </p:spPr>
        <p:txBody>
          <a:bodyPr spcFirstLastPara="1" wrap="square" lIns="91425" tIns="45700" rIns="91425" bIns="45700" anchor="b" anchorCtr="0">
            <a:noAutofit/>
          </a:bodyPr>
          <a:lstStyle>
            <a:lvl1pPr lvl="0" algn="ctr">
              <a:spcBef>
                <a:spcPts val="0"/>
              </a:spcBef>
              <a:spcAft>
                <a:spcPts val="0"/>
              </a:spcAft>
              <a:buClr>
                <a:srgbClr val="FFFFFF"/>
              </a:buClr>
              <a:buSzPts val="4000"/>
              <a:buFont typeface="Verdana"/>
              <a:buNone/>
              <a:defRPr sz="4000" b="0" cap="none">
                <a:solidFill>
                  <a:srgbClr val="FFFF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4" name="Google Shape;94;p7"/>
          <p:cNvSpPr/>
          <p:nvPr/>
        </p:nvSpPr>
        <p:spPr>
          <a:xfrm>
            <a:off x="211328" y="1415546"/>
            <a:ext cx="11773408" cy="88576"/>
          </a:xfrm>
          <a:prstGeom prst="rect">
            <a:avLst/>
          </a:pr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matchingName="3_Section Header">
  <p:cSld name="3_Section Header">
    <p:bg>
      <p:bgPr>
        <a:solidFill>
          <a:schemeClr val="lt1"/>
        </a:solidFill>
        <a:effectLst/>
      </p:bgPr>
    </p:bg>
    <p:spTree>
      <p:nvGrpSpPr>
        <p:cNvPr id="1" name="Shape 95"/>
        <p:cNvGrpSpPr/>
        <p:nvPr/>
      </p:nvGrpSpPr>
      <p:grpSpPr>
        <a:xfrm>
          <a:off x="0" y="0"/>
          <a:ext cx="0" cy="0"/>
          <a:chOff x="0" y="0"/>
          <a:chExt cx="0" cy="0"/>
        </a:xfrm>
      </p:grpSpPr>
      <p:sp>
        <p:nvSpPr>
          <p:cNvPr id="96" name="Google Shape;96;p8"/>
          <p:cNvSpPr/>
          <p:nvPr/>
        </p:nvSpPr>
        <p:spPr>
          <a:xfrm>
            <a:off x="0" y="0"/>
            <a:ext cx="203200" cy="68580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97" name="Google Shape;97;p8"/>
          <p:cNvSpPr/>
          <p:nvPr/>
        </p:nvSpPr>
        <p:spPr>
          <a:xfrm>
            <a:off x="0" y="6705600"/>
            <a:ext cx="12192000" cy="1524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98" name="Google Shape;98;p8"/>
          <p:cNvSpPr/>
          <p:nvPr/>
        </p:nvSpPr>
        <p:spPr>
          <a:xfrm>
            <a:off x="0" y="0"/>
            <a:ext cx="12192000" cy="1524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99" name="Google Shape;99;p8"/>
          <p:cNvSpPr/>
          <p:nvPr/>
        </p:nvSpPr>
        <p:spPr>
          <a:xfrm>
            <a:off x="11988800" y="19050"/>
            <a:ext cx="203200" cy="68580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100" name="Google Shape;100;p8"/>
          <p:cNvSpPr/>
          <p:nvPr/>
        </p:nvSpPr>
        <p:spPr>
          <a:xfrm>
            <a:off x="203200" y="2286000"/>
            <a:ext cx="11777472" cy="3048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101" name="Google Shape;101;p8"/>
          <p:cNvSpPr/>
          <p:nvPr/>
        </p:nvSpPr>
        <p:spPr>
          <a:xfrm>
            <a:off x="207264" y="142352"/>
            <a:ext cx="11777472" cy="1274514"/>
          </a:xfrm>
          <a:prstGeom prst="rect">
            <a:avLst/>
          </a:prstGeom>
          <a:solidFill>
            <a:srgbClr val="D75C3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102" name="Google Shape;102;p8"/>
          <p:cNvSpPr txBox="1">
            <a:spLocks noGrp="1"/>
          </p:cNvSpPr>
          <p:nvPr>
            <p:ph type="body" idx="1"/>
          </p:nvPr>
        </p:nvSpPr>
        <p:spPr>
          <a:xfrm>
            <a:off x="1824568" y="2743200"/>
            <a:ext cx="8640232" cy="1673225"/>
          </a:xfrm>
          <a:prstGeom prst="rect">
            <a:avLst/>
          </a:prstGeom>
          <a:noFill/>
          <a:ln>
            <a:noFill/>
          </a:ln>
        </p:spPr>
        <p:txBody>
          <a:bodyPr spcFirstLastPara="1" wrap="square" lIns="91425" tIns="45700" rIns="91425" bIns="45700" anchor="t" anchorCtr="0">
            <a:noAutofit/>
          </a:bodyPr>
          <a:lstStyle>
            <a:lvl1pPr marL="457200" lvl="0" indent="-228600" algn="l">
              <a:spcBef>
                <a:spcPts val="320"/>
              </a:spcBef>
              <a:spcAft>
                <a:spcPts val="0"/>
              </a:spcAft>
              <a:buSzPts val="1360"/>
              <a:buNone/>
              <a:defRPr sz="1600" b="0" cap="none">
                <a:solidFill>
                  <a:schemeClr val="dk2"/>
                </a:solidFill>
              </a:defRPr>
            </a:lvl1pPr>
            <a:lvl2pPr marL="914400" lvl="1" indent="-228600" algn="l">
              <a:spcBef>
                <a:spcPts val="360"/>
              </a:spcBef>
              <a:spcAft>
                <a:spcPts val="0"/>
              </a:spcAft>
              <a:buSzPts val="1260"/>
              <a:buNone/>
              <a:defRPr sz="1800">
                <a:solidFill>
                  <a:srgbClr val="888888"/>
                </a:solidFill>
              </a:defRPr>
            </a:lvl2pPr>
            <a:lvl3pPr marL="1371600" lvl="2" indent="-228600" algn="l">
              <a:spcBef>
                <a:spcPts val="320"/>
              </a:spcBef>
              <a:spcAft>
                <a:spcPts val="0"/>
              </a:spcAft>
              <a:buSzPts val="1200"/>
              <a:buNone/>
              <a:defRPr sz="1600">
                <a:solidFill>
                  <a:srgbClr val="888888"/>
                </a:solidFill>
              </a:defRPr>
            </a:lvl3pPr>
            <a:lvl4pPr marL="1828800" lvl="3" indent="-228600" algn="l">
              <a:spcBef>
                <a:spcPts val="280"/>
              </a:spcBef>
              <a:spcAft>
                <a:spcPts val="0"/>
              </a:spcAft>
              <a:buSzPts val="980"/>
              <a:buNone/>
              <a:defRPr sz="1400">
                <a:solidFill>
                  <a:srgbClr val="888888"/>
                </a:solidFill>
              </a:defRPr>
            </a:lvl4pPr>
            <a:lvl5pPr marL="2286000" lvl="4" indent="-228600" algn="l">
              <a:spcBef>
                <a:spcPts val="280"/>
              </a:spcBef>
              <a:spcAft>
                <a:spcPts val="0"/>
              </a:spcAft>
              <a:buSzPts val="1400"/>
              <a:buFont typeface="Verdana"/>
              <a:buNone/>
              <a:defRPr sz="1400">
                <a:solidFill>
                  <a:srgbClr val="888888"/>
                </a:solidFill>
              </a:defRPr>
            </a:lvl5pPr>
            <a:lvl6pPr marL="2743200" lvl="5" indent="-320039" algn="l">
              <a:spcBef>
                <a:spcPts val="360"/>
              </a:spcBef>
              <a:spcAft>
                <a:spcPts val="0"/>
              </a:spcAft>
              <a:buSzPts val="1440"/>
              <a:buChar char="⚫"/>
              <a:defRPr/>
            </a:lvl6pPr>
            <a:lvl7pPr marL="3200400" lvl="6" indent="-331470" algn="l">
              <a:spcBef>
                <a:spcPts val="360"/>
              </a:spcBef>
              <a:spcAft>
                <a:spcPts val="0"/>
              </a:spcAft>
              <a:buSzPts val="1620"/>
              <a:buChar char="•"/>
              <a:defRPr/>
            </a:lvl7pPr>
            <a:lvl8pPr marL="3657600" lvl="7" indent="-342900" algn="l">
              <a:spcBef>
                <a:spcPts val="360"/>
              </a:spcBef>
              <a:spcAft>
                <a:spcPts val="0"/>
              </a:spcAft>
              <a:buSzPts val="1800"/>
              <a:buChar char="•"/>
              <a:defRPr/>
            </a:lvl8pPr>
            <a:lvl9pPr marL="4114800" lvl="8" indent="-331470" algn="l">
              <a:spcBef>
                <a:spcPts val="360"/>
              </a:spcBef>
              <a:spcAft>
                <a:spcPts val="0"/>
              </a:spcAft>
              <a:buSzPts val="1620"/>
              <a:buChar char="•"/>
              <a:defRPr/>
            </a:lvl9pPr>
          </a:lstStyle>
          <a:p>
            <a:endParaRPr/>
          </a:p>
        </p:txBody>
      </p:sp>
      <p:sp>
        <p:nvSpPr>
          <p:cNvPr id="103" name="Google Shape;103;p8"/>
          <p:cNvSpPr/>
          <p:nvPr/>
        </p:nvSpPr>
        <p:spPr>
          <a:xfrm>
            <a:off x="195072" y="6391659"/>
            <a:ext cx="11777472" cy="309563"/>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104" name="Google Shape;104;p8"/>
          <p:cNvSpPr/>
          <p:nvPr/>
        </p:nvSpPr>
        <p:spPr>
          <a:xfrm>
            <a:off x="203200" y="152400"/>
            <a:ext cx="11777472" cy="6547104"/>
          </a:xfrm>
          <a:prstGeom prst="rect">
            <a:avLst/>
          </a:prstGeom>
          <a:noFill/>
          <a:ln w="9525" cap="flat" cmpd="sng">
            <a:solidFill>
              <a:srgbClr val="90909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105" name="Google Shape;105;p8"/>
          <p:cNvSpPr txBox="1">
            <a:spLocks noGrp="1"/>
          </p:cNvSpPr>
          <p:nvPr>
            <p:ph type="ftr" idx="11"/>
          </p:nvPr>
        </p:nvSpPr>
        <p:spPr>
          <a:xfrm>
            <a:off x="406400" y="6410848"/>
            <a:ext cx="4775200" cy="36576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6" name="Google Shape;106;p8"/>
          <p:cNvSpPr txBox="1">
            <a:spLocks noGrp="1"/>
          </p:cNvSpPr>
          <p:nvPr>
            <p:ph type="dt" idx="10"/>
          </p:nvPr>
        </p:nvSpPr>
        <p:spPr>
          <a:xfrm>
            <a:off x="7721600" y="6404984"/>
            <a:ext cx="4059936" cy="365760"/>
          </a:xfrm>
          <a:prstGeom prst="rect">
            <a:avLst/>
          </a:prstGeom>
          <a:noFill/>
          <a:ln>
            <a:noFill/>
          </a:ln>
        </p:spPr>
        <p:txBody>
          <a:bodyPr spcFirstLastPara="1" wrap="square" lIns="91425" tIns="45700" rIns="91425" bIns="45700" anchor="t"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cxnSp>
        <p:nvCxnSpPr>
          <p:cNvPr id="107" name="Google Shape;107;p8"/>
          <p:cNvCxnSpPr/>
          <p:nvPr/>
        </p:nvCxnSpPr>
        <p:spPr>
          <a:xfrm>
            <a:off x="195072" y="1504122"/>
            <a:ext cx="11777472" cy="0"/>
          </a:xfrm>
          <a:prstGeom prst="straightConnector1">
            <a:avLst/>
          </a:prstGeom>
          <a:noFill/>
          <a:ln w="11425" cap="flat" cmpd="sng">
            <a:solidFill>
              <a:srgbClr val="909090"/>
            </a:solidFill>
            <a:prstDash val="dash"/>
            <a:round/>
            <a:headEnd type="none" w="sm" len="sm"/>
            <a:tailEnd type="none" w="sm" len="sm"/>
          </a:ln>
        </p:spPr>
      </p:cxnSp>
      <p:sp>
        <p:nvSpPr>
          <p:cNvPr id="108" name="Google Shape;108;p8"/>
          <p:cNvSpPr txBox="1">
            <a:spLocks noGrp="1"/>
          </p:cNvSpPr>
          <p:nvPr>
            <p:ph type="title"/>
          </p:nvPr>
        </p:nvSpPr>
        <p:spPr>
          <a:xfrm>
            <a:off x="963084" y="216127"/>
            <a:ext cx="10363200" cy="966216"/>
          </a:xfrm>
          <a:prstGeom prst="rect">
            <a:avLst/>
          </a:prstGeom>
          <a:noFill/>
          <a:ln>
            <a:noFill/>
          </a:ln>
        </p:spPr>
        <p:txBody>
          <a:bodyPr spcFirstLastPara="1" wrap="square" lIns="91425" tIns="45700" rIns="91425" bIns="45700" anchor="b" anchorCtr="0">
            <a:noAutofit/>
          </a:bodyPr>
          <a:lstStyle>
            <a:lvl1pPr lvl="0" algn="ctr">
              <a:spcBef>
                <a:spcPts val="0"/>
              </a:spcBef>
              <a:spcAft>
                <a:spcPts val="0"/>
              </a:spcAft>
              <a:buClr>
                <a:srgbClr val="FFFFFF"/>
              </a:buClr>
              <a:buSzPts val="4000"/>
              <a:buFont typeface="Verdana"/>
              <a:buNone/>
              <a:defRPr sz="4000" b="0" cap="none">
                <a:solidFill>
                  <a:srgbClr val="FFFF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9" name="Google Shape;109;p8"/>
          <p:cNvSpPr/>
          <p:nvPr/>
        </p:nvSpPr>
        <p:spPr>
          <a:xfrm>
            <a:off x="211328" y="1415546"/>
            <a:ext cx="11773408" cy="88576"/>
          </a:xfrm>
          <a:prstGeom prst="rect">
            <a:avLst/>
          </a:pr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matchingName="4_Section Header">
  <p:cSld name="4_Section Header">
    <p:bg>
      <p:bgPr>
        <a:solidFill>
          <a:schemeClr val="lt1"/>
        </a:solidFill>
        <a:effectLst/>
      </p:bgPr>
    </p:bg>
    <p:spTree>
      <p:nvGrpSpPr>
        <p:cNvPr id="1" name="Shape 110"/>
        <p:cNvGrpSpPr/>
        <p:nvPr/>
      </p:nvGrpSpPr>
      <p:grpSpPr>
        <a:xfrm>
          <a:off x="0" y="0"/>
          <a:ext cx="0" cy="0"/>
          <a:chOff x="0" y="0"/>
          <a:chExt cx="0" cy="0"/>
        </a:xfrm>
      </p:grpSpPr>
      <p:sp>
        <p:nvSpPr>
          <p:cNvPr id="111" name="Google Shape;111;p9"/>
          <p:cNvSpPr/>
          <p:nvPr/>
        </p:nvSpPr>
        <p:spPr>
          <a:xfrm>
            <a:off x="0" y="0"/>
            <a:ext cx="203200" cy="68580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112" name="Google Shape;112;p9"/>
          <p:cNvSpPr/>
          <p:nvPr/>
        </p:nvSpPr>
        <p:spPr>
          <a:xfrm>
            <a:off x="0" y="6705600"/>
            <a:ext cx="12192000" cy="1524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113" name="Google Shape;113;p9"/>
          <p:cNvSpPr/>
          <p:nvPr/>
        </p:nvSpPr>
        <p:spPr>
          <a:xfrm>
            <a:off x="0" y="0"/>
            <a:ext cx="12192000" cy="1524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114" name="Google Shape;114;p9"/>
          <p:cNvSpPr/>
          <p:nvPr/>
        </p:nvSpPr>
        <p:spPr>
          <a:xfrm>
            <a:off x="11988800" y="19050"/>
            <a:ext cx="203200" cy="68580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115" name="Google Shape;115;p9"/>
          <p:cNvSpPr/>
          <p:nvPr/>
        </p:nvSpPr>
        <p:spPr>
          <a:xfrm>
            <a:off x="203200" y="2286000"/>
            <a:ext cx="11777472" cy="3048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116" name="Google Shape;116;p9"/>
          <p:cNvSpPr/>
          <p:nvPr/>
        </p:nvSpPr>
        <p:spPr>
          <a:xfrm>
            <a:off x="207264" y="142352"/>
            <a:ext cx="11777472" cy="1274514"/>
          </a:xfrm>
          <a:prstGeom prst="rect">
            <a:avLst/>
          </a:pr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117" name="Google Shape;117;p9"/>
          <p:cNvSpPr txBox="1">
            <a:spLocks noGrp="1"/>
          </p:cNvSpPr>
          <p:nvPr>
            <p:ph type="body" idx="1"/>
          </p:nvPr>
        </p:nvSpPr>
        <p:spPr>
          <a:xfrm>
            <a:off x="1824568" y="2743200"/>
            <a:ext cx="8640232" cy="1673225"/>
          </a:xfrm>
          <a:prstGeom prst="rect">
            <a:avLst/>
          </a:prstGeom>
          <a:noFill/>
          <a:ln>
            <a:noFill/>
          </a:ln>
        </p:spPr>
        <p:txBody>
          <a:bodyPr spcFirstLastPara="1" wrap="square" lIns="91425" tIns="45700" rIns="91425" bIns="45700" anchor="t" anchorCtr="0">
            <a:noAutofit/>
          </a:bodyPr>
          <a:lstStyle>
            <a:lvl1pPr marL="457200" lvl="0" indent="-228600" algn="l">
              <a:spcBef>
                <a:spcPts val="320"/>
              </a:spcBef>
              <a:spcAft>
                <a:spcPts val="0"/>
              </a:spcAft>
              <a:buSzPts val="1360"/>
              <a:buNone/>
              <a:defRPr sz="1600" b="0" cap="none">
                <a:solidFill>
                  <a:schemeClr val="dk2"/>
                </a:solidFill>
              </a:defRPr>
            </a:lvl1pPr>
            <a:lvl2pPr marL="914400" lvl="1" indent="-228600" algn="l">
              <a:spcBef>
                <a:spcPts val="360"/>
              </a:spcBef>
              <a:spcAft>
                <a:spcPts val="0"/>
              </a:spcAft>
              <a:buSzPts val="1260"/>
              <a:buNone/>
              <a:defRPr sz="1800">
                <a:solidFill>
                  <a:srgbClr val="888888"/>
                </a:solidFill>
              </a:defRPr>
            </a:lvl2pPr>
            <a:lvl3pPr marL="1371600" lvl="2" indent="-228600" algn="l">
              <a:spcBef>
                <a:spcPts val="320"/>
              </a:spcBef>
              <a:spcAft>
                <a:spcPts val="0"/>
              </a:spcAft>
              <a:buSzPts val="1200"/>
              <a:buNone/>
              <a:defRPr sz="1600">
                <a:solidFill>
                  <a:srgbClr val="888888"/>
                </a:solidFill>
              </a:defRPr>
            </a:lvl3pPr>
            <a:lvl4pPr marL="1828800" lvl="3" indent="-228600" algn="l">
              <a:spcBef>
                <a:spcPts val="280"/>
              </a:spcBef>
              <a:spcAft>
                <a:spcPts val="0"/>
              </a:spcAft>
              <a:buSzPts val="980"/>
              <a:buNone/>
              <a:defRPr sz="1400">
                <a:solidFill>
                  <a:srgbClr val="888888"/>
                </a:solidFill>
              </a:defRPr>
            </a:lvl4pPr>
            <a:lvl5pPr marL="2286000" lvl="4" indent="-228600" algn="l">
              <a:spcBef>
                <a:spcPts val="280"/>
              </a:spcBef>
              <a:spcAft>
                <a:spcPts val="0"/>
              </a:spcAft>
              <a:buSzPts val="1400"/>
              <a:buFont typeface="Verdana"/>
              <a:buNone/>
              <a:defRPr sz="1400">
                <a:solidFill>
                  <a:srgbClr val="888888"/>
                </a:solidFill>
              </a:defRPr>
            </a:lvl5pPr>
            <a:lvl6pPr marL="2743200" lvl="5" indent="-320039" algn="l">
              <a:spcBef>
                <a:spcPts val="360"/>
              </a:spcBef>
              <a:spcAft>
                <a:spcPts val="0"/>
              </a:spcAft>
              <a:buSzPts val="1440"/>
              <a:buChar char="⚫"/>
              <a:defRPr/>
            </a:lvl6pPr>
            <a:lvl7pPr marL="3200400" lvl="6" indent="-331470" algn="l">
              <a:spcBef>
                <a:spcPts val="360"/>
              </a:spcBef>
              <a:spcAft>
                <a:spcPts val="0"/>
              </a:spcAft>
              <a:buSzPts val="1620"/>
              <a:buChar char="•"/>
              <a:defRPr/>
            </a:lvl7pPr>
            <a:lvl8pPr marL="3657600" lvl="7" indent="-342900" algn="l">
              <a:spcBef>
                <a:spcPts val="360"/>
              </a:spcBef>
              <a:spcAft>
                <a:spcPts val="0"/>
              </a:spcAft>
              <a:buSzPts val="1800"/>
              <a:buChar char="•"/>
              <a:defRPr/>
            </a:lvl8pPr>
            <a:lvl9pPr marL="4114800" lvl="8" indent="-331470" algn="l">
              <a:spcBef>
                <a:spcPts val="360"/>
              </a:spcBef>
              <a:spcAft>
                <a:spcPts val="0"/>
              </a:spcAft>
              <a:buSzPts val="1620"/>
              <a:buChar char="•"/>
              <a:defRPr/>
            </a:lvl9pPr>
          </a:lstStyle>
          <a:p>
            <a:endParaRPr/>
          </a:p>
        </p:txBody>
      </p:sp>
      <p:sp>
        <p:nvSpPr>
          <p:cNvPr id="118" name="Google Shape;118;p9"/>
          <p:cNvSpPr/>
          <p:nvPr/>
        </p:nvSpPr>
        <p:spPr>
          <a:xfrm>
            <a:off x="195072" y="6391659"/>
            <a:ext cx="11777472" cy="309563"/>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119" name="Google Shape;119;p9"/>
          <p:cNvSpPr/>
          <p:nvPr/>
        </p:nvSpPr>
        <p:spPr>
          <a:xfrm>
            <a:off x="203200" y="152400"/>
            <a:ext cx="11777472" cy="6547104"/>
          </a:xfrm>
          <a:prstGeom prst="rect">
            <a:avLst/>
          </a:prstGeom>
          <a:noFill/>
          <a:ln w="9525" cap="flat" cmpd="sng">
            <a:solidFill>
              <a:srgbClr val="90909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120" name="Google Shape;120;p9"/>
          <p:cNvSpPr txBox="1">
            <a:spLocks noGrp="1"/>
          </p:cNvSpPr>
          <p:nvPr>
            <p:ph type="ftr" idx="11"/>
          </p:nvPr>
        </p:nvSpPr>
        <p:spPr>
          <a:xfrm>
            <a:off x="406400" y="6410848"/>
            <a:ext cx="4775200" cy="36576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1" name="Google Shape;121;p9"/>
          <p:cNvSpPr txBox="1">
            <a:spLocks noGrp="1"/>
          </p:cNvSpPr>
          <p:nvPr>
            <p:ph type="dt" idx="10"/>
          </p:nvPr>
        </p:nvSpPr>
        <p:spPr>
          <a:xfrm>
            <a:off x="7721600" y="6404984"/>
            <a:ext cx="4059936" cy="365760"/>
          </a:xfrm>
          <a:prstGeom prst="rect">
            <a:avLst/>
          </a:prstGeom>
          <a:noFill/>
          <a:ln>
            <a:noFill/>
          </a:ln>
        </p:spPr>
        <p:txBody>
          <a:bodyPr spcFirstLastPara="1" wrap="square" lIns="91425" tIns="45700" rIns="91425" bIns="45700" anchor="t"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cxnSp>
        <p:nvCxnSpPr>
          <p:cNvPr id="122" name="Google Shape;122;p9"/>
          <p:cNvCxnSpPr/>
          <p:nvPr/>
        </p:nvCxnSpPr>
        <p:spPr>
          <a:xfrm>
            <a:off x="195072" y="1504122"/>
            <a:ext cx="11777472" cy="0"/>
          </a:xfrm>
          <a:prstGeom prst="straightConnector1">
            <a:avLst/>
          </a:prstGeom>
          <a:noFill/>
          <a:ln w="11425" cap="flat" cmpd="sng">
            <a:solidFill>
              <a:srgbClr val="909090"/>
            </a:solidFill>
            <a:prstDash val="dash"/>
            <a:round/>
            <a:headEnd type="none" w="sm" len="sm"/>
            <a:tailEnd type="none" w="sm" len="sm"/>
          </a:ln>
        </p:spPr>
      </p:cxnSp>
      <p:sp>
        <p:nvSpPr>
          <p:cNvPr id="123" name="Google Shape;123;p9"/>
          <p:cNvSpPr txBox="1">
            <a:spLocks noGrp="1"/>
          </p:cNvSpPr>
          <p:nvPr>
            <p:ph type="title"/>
          </p:nvPr>
        </p:nvSpPr>
        <p:spPr>
          <a:xfrm>
            <a:off x="963084" y="216127"/>
            <a:ext cx="10363200" cy="966216"/>
          </a:xfrm>
          <a:prstGeom prst="rect">
            <a:avLst/>
          </a:prstGeom>
          <a:noFill/>
          <a:ln>
            <a:noFill/>
          </a:ln>
        </p:spPr>
        <p:txBody>
          <a:bodyPr spcFirstLastPara="1" wrap="square" lIns="91425" tIns="45700" rIns="91425" bIns="45700" anchor="b" anchorCtr="0">
            <a:noAutofit/>
          </a:bodyPr>
          <a:lstStyle>
            <a:lvl1pPr lvl="0" algn="ctr">
              <a:spcBef>
                <a:spcPts val="0"/>
              </a:spcBef>
              <a:spcAft>
                <a:spcPts val="0"/>
              </a:spcAft>
              <a:buClr>
                <a:srgbClr val="FFFFFF"/>
              </a:buClr>
              <a:buSzPts val="4000"/>
              <a:buFont typeface="Verdana"/>
              <a:buNone/>
              <a:defRPr sz="4000" b="0" cap="none">
                <a:solidFill>
                  <a:srgbClr val="FFFF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4" name="Google Shape;124;p9"/>
          <p:cNvSpPr/>
          <p:nvPr/>
        </p:nvSpPr>
        <p:spPr>
          <a:xfrm>
            <a:off x="211328" y="1415546"/>
            <a:ext cx="11773408" cy="88576"/>
          </a:xfrm>
          <a:prstGeom prst="rect">
            <a:avLst/>
          </a:pr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matchingName="2_Section Header">
  <p:cSld name="2_Section Header">
    <p:bg>
      <p:bgPr>
        <a:solidFill>
          <a:schemeClr val="lt1"/>
        </a:solidFill>
        <a:effectLst/>
      </p:bgPr>
    </p:bg>
    <p:spTree>
      <p:nvGrpSpPr>
        <p:cNvPr id="1" name="Shape 125"/>
        <p:cNvGrpSpPr/>
        <p:nvPr/>
      </p:nvGrpSpPr>
      <p:grpSpPr>
        <a:xfrm>
          <a:off x="0" y="0"/>
          <a:ext cx="0" cy="0"/>
          <a:chOff x="0" y="0"/>
          <a:chExt cx="0" cy="0"/>
        </a:xfrm>
      </p:grpSpPr>
      <p:sp>
        <p:nvSpPr>
          <p:cNvPr id="126" name="Google Shape;126;p10"/>
          <p:cNvSpPr/>
          <p:nvPr/>
        </p:nvSpPr>
        <p:spPr>
          <a:xfrm>
            <a:off x="0" y="0"/>
            <a:ext cx="203200" cy="68580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127" name="Google Shape;127;p10"/>
          <p:cNvSpPr/>
          <p:nvPr/>
        </p:nvSpPr>
        <p:spPr>
          <a:xfrm>
            <a:off x="0" y="6705600"/>
            <a:ext cx="12192000" cy="1524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128" name="Google Shape;128;p10"/>
          <p:cNvSpPr/>
          <p:nvPr/>
        </p:nvSpPr>
        <p:spPr>
          <a:xfrm>
            <a:off x="0" y="0"/>
            <a:ext cx="12192000" cy="1524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129" name="Google Shape;129;p10"/>
          <p:cNvSpPr/>
          <p:nvPr/>
        </p:nvSpPr>
        <p:spPr>
          <a:xfrm>
            <a:off x="11988800" y="19050"/>
            <a:ext cx="203200" cy="68580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130" name="Google Shape;130;p10"/>
          <p:cNvSpPr/>
          <p:nvPr/>
        </p:nvSpPr>
        <p:spPr>
          <a:xfrm>
            <a:off x="203200" y="2286000"/>
            <a:ext cx="11777472" cy="3048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131" name="Google Shape;131;p10"/>
          <p:cNvSpPr/>
          <p:nvPr/>
        </p:nvSpPr>
        <p:spPr>
          <a:xfrm>
            <a:off x="207264" y="142352"/>
            <a:ext cx="11777472" cy="143956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132" name="Google Shape;132;p10"/>
          <p:cNvSpPr txBox="1">
            <a:spLocks noGrp="1"/>
          </p:cNvSpPr>
          <p:nvPr>
            <p:ph type="body" idx="1"/>
          </p:nvPr>
        </p:nvSpPr>
        <p:spPr>
          <a:xfrm>
            <a:off x="1824568" y="2743200"/>
            <a:ext cx="8640232" cy="1673225"/>
          </a:xfrm>
          <a:prstGeom prst="rect">
            <a:avLst/>
          </a:prstGeom>
          <a:noFill/>
          <a:ln>
            <a:noFill/>
          </a:ln>
        </p:spPr>
        <p:txBody>
          <a:bodyPr spcFirstLastPara="1" wrap="square" lIns="91425" tIns="45700" rIns="91425" bIns="45700" anchor="t" anchorCtr="0">
            <a:noAutofit/>
          </a:bodyPr>
          <a:lstStyle>
            <a:lvl1pPr marL="457200" lvl="0" indent="-228600" algn="ctr">
              <a:spcBef>
                <a:spcPts val="320"/>
              </a:spcBef>
              <a:spcAft>
                <a:spcPts val="0"/>
              </a:spcAft>
              <a:buSzPts val="1360"/>
              <a:buNone/>
              <a:defRPr sz="1600" b="1" cap="none">
                <a:solidFill>
                  <a:schemeClr val="dk2"/>
                </a:solidFill>
              </a:defRPr>
            </a:lvl1pPr>
            <a:lvl2pPr marL="914400" lvl="1" indent="-228600" algn="l">
              <a:spcBef>
                <a:spcPts val="360"/>
              </a:spcBef>
              <a:spcAft>
                <a:spcPts val="0"/>
              </a:spcAft>
              <a:buSzPts val="1260"/>
              <a:buNone/>
              <a:defRPr sz="1800">
                <a:solidFill>
                  <a:srgbClr val="888888"/>
                </a:solidFill>
              </a:defRPr>
            </a:lvl2pPr>
            <a:lvl3pPr marL="1371600" lvl="2" indent="-228600" algn="l">
              <a:spcBef>
                <a:spcPts val="320"/>
              </a:spcBef>
              <a:spcAft>
                <a:spcPts val="0"/>
              </a:spcAft>
              <a:buSzPts val="1200"/>
              <a:buNone/>
              <a:defRPr sz="1600">
                <a:solidFill>
                  <a:srgbClr val="888888"/>
                </a:solidFill>
              </a:defRPr>
            </a:lvl3pPr>
            <a:lvl4pPr marL="1828800" lvl="3" indent="-228600" algn="l">
              <a:spcBef>
                <a:spcPts val="280"/>
              </a:spcBef>
              <a:spcAft>
                <a:spcPts val="0"/>
              </a:spcAft>
              <a:buSzPts val="980"/>
              <a:buNone/>
              <a:defRPr sz="1400">
                <a:solidFill>
                  <a:srgbClr val="888888"/>
                </a:solidFill>
              </a:defRPr>
            </a:lvl4pPr>
            <a:lvl5pPr marL="2286000" lvl="4" indent="-228600" algn="l">
              <a:spcBef>
                <a:spcPts val="280"/>
              </a:spcBef>
              <a:spcAft>
                <a:spcPts val="0"/>
              </a:spcAft>
              <a:buSzPts val="1400"/>
              <a:buFont typeface="Verdana"/>
              <a:buNone/>
              <a:defRPr sz="1400">
                <a:solidFill>
                  <a:srgbClr val="888888"/>
                </a:solidFill>
              </a:defRPr>
            </a:lvl5pPr>
            <a:lvl6pPr marL="2743200" lvl="5" indent="-320039" algn="l">
              <a:spcBef>
                <a:spcPts val="360"/>
              </a:spcBef>
              <a:spcAft>
                <a:spcPts val="0"/>
              </a:spcAft>
              <a:buSzPts val="1440"/>
              <a:buChar char="⚫"/>
              <a:defRPr/>
            </a:lvl6pPr>
            <a:lvl7pPr marL="3200400" lvl="6" indent="-331470" algn="l">
              <a:spcBef>
                <a:spcPts val="360"/>
              </a:spcBef>
              <a:spcAft>
                <a:spcPts val="0"/>
              </a:spcAft>
              <a:buSzPts val="1620"/>
              <a:buChar char="•"/>
              <a:defRPr/>
            </a:lvl7pPr>
            <a:lvl8pPr marL="3657600" lvl="7" indent="-342900" algn="l">
              <a:spcBef>
                <a:spcPts val="360"/>
              </a:spcBef>
              <a:spcAft>
                <a:spcPts val="0"/>
              </a:spcAft>
              <a:buSzPts val="1800"/>
              <a:buChar char="•"/>
              <a:defRPr/>
            </a:lvl8pPr>
            <a:lvl9pPr marL="4114800" lvl="8" indent="-331470" algn="l">
              <a:spcBef>
                <a:spcPts val="360"/>
              </a:spcBef>
              <a:spcAft>
                <a:spcPts val="0"/>
              </a:spcAft>
              <a:buSzPts val="1620"/>
              <a:buChar char="•"/>
              <a:defRPr/>
            </a:lvl9pPr>
          </a:lstStyle>
          <a:p>
            <a:endParaRPr/>
          </a:p>
        </p:txBody>
      </p:sp>
      <p:sp>
        <p:nvSpPr>
          <p:cNvPr id="133" name="Google Shape;133;p10"/>
          <p:cNvSpPr/>
          <p:nvPr/>
        </p:nvSpPr>
        <p:spPr>
          <a:xfrm>
            <a:off x="195072" y="6391659"/>
            <a:ext cx="11777472" cy="309563"/>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134" name="Google Shape;134;p10"/>
          <p:cNvSpPr/>
          <p:nvPr/>
        </p:nvSpPr>
        <p:spPr>
          <a:xfrm>
            <a:off x="203200" y="152400"/>
            <a:ext cx="11777472" cy="6547104"/>
          </a:xfrm>
          <a:prstGeom prst="rect">
            <a:avLst/>
          </a:prstGeom>
          <a:noFill/>
          <a:ln w="9525" cap="flat" cmpd="sng">
            <a:solidFill>
              <a:srgbClr val="90909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135" name="Google Shape;135;p10"/>
          <p:cNvSpPr txBox="1">
            <a:spLocks noGrp="1"/>
          </p:cNvSpPr>
          <p:nvPr>
            <p:ph type="ftr" idx="11"/>
          </p:nvPr>
        </p:nvSpPr>
        <p:spPr>
          <a:xfrm>
            <a:off x="406400" y="6410848"/>
            <a:ext cx="4775200" cy="36576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6" name="Google Shape;136;p10"/>
          <p:cNvSpPr txBox="1">
            <a:spLocks noGrp="1"/>
          </p:cNvSpPr>
          <p:nvPr>
            <p:ph type="dt" idx="10"/>
          </p:nvPr>
        </p:nvSpPr>
        <p:spPr>
          <a:xfrm>
            <a:off x="7721600" y="6404984"/>
            <a:ext cx="4059936" cy="365760"/>
          </a:xfrm>
          <a:prstGeom prst="rect">
            <a:avLst/>
          </a:prstGeom>
          <a:noFill/>
          <a:ln>
            <a:noFill/>
          </a:ln>
        </p:spPr>
        <p:txBody>
          <a:bodyPr spcFirstLastPara="1" wrap="square" lIns="91425" tIns="45700" rIns="91425" bIns="45700" anchor="t"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cxnSp>
        <p:nvCxnSpPr>
          <p:cNvPr id="137" name="Google Shape;137;p10"/>
          <p:cNvCxnSpPr/>
          <p:nvPr/>
        </p:nvCxnSpPr>
        <p:spPr>
          <a:xfrm>
            <a:off x="203200" y="1578864"/>
            <a:ext cx="11777472" cy="0"/>
          </a:xfrm>
          <a:prstGeom prst="straightConnector1">
            <a:avLst/>
          </a:prstGeom>
          <a:noFill/>
          <a:ln w="11425" cap="flat" cmpd="sng">
            <a:solidFill>
              <a:srgbClr val="909090"/>
            </a:solidFill>
            <a:prstDash val="dash"/>
            <a:round/>
            <a:headEnd type="none" w="sm" len="sm"/>
            <a:tailEnd type="none" w="sm" len="sm"/>
          </a:ln>
        </p:spPr>
      </p:cxnSp>
      <p:sp>
        <p:nvSpPr>
          <p:cNvPr id="138" name="Google Shape;138;p10"/>
          <p:cNvSpPr txBox="1">
            <a:spLocks noGrp="1"/>
          </p:cNvSpPr>
          <p:nvPr>
            <p:ph type="title"/>
          </p:nvPr>
        </p:nvSpPr>
        <p:spPr>
          <a:xfrm>
            <a:off x="963084" y="533400"/>
            <a:ext cx="10363200" cy="966216"/>
          </a:xfrm>
          <a:prstGeom prst="rect">
            <a:avLst/>
          </a:prstGeom>
          <a:noFill/>
          <a:ln>
            <a:noFill/>
          </a:ln>
        </p:spPr>
        <p:txBody>
          <a:bodyPr spcFirstLastPara="1" wrap="square" lIns="91425" tIns="45700" rIns="91425" bIns="45700" anchor="b" anchorCtr="0">
            <a:noAutofit/>
          </a:bodyPr>
          <a:lstStyle>
            <a:lvl1pPr lvl="0" algn="ctr">
              <a:spcBef>
                <a:spcPts val="0"/>
              </a:spcBef>
              <a:spcAft>
                <a:spcPts val="0"/>
              </a:spcAft>
              <a:buClr>
                <a:srgbClr val="FFFFFF"/>
              </a:buClr>
              <a:buSzPts val="4200"/>
              <a:buFont typeface="Verdana"/>
              <a:buNone/>
              <a:defRPr sz="4200" b="0" cap="none">
                <a:solidFill>
                  <a:srgbClr val="FFFF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p:nvPr/>
        </p:nvSpPr>
        <p:spPr>
          <a:xfrm>
            <a:off x="0" y="6705600"/>
            <a:ext cx="12192000" cy="1524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11" name="Google Shape;11;p1"/>
          <p:cNvSpPr/>
          <p:nvPr/>
        </p:nvSpPr>
        <p:spPr>
          <a:xfrm>
            <a:off x="0" y="3"/>
            <a:ext cx="12192000" cy="1393371"/>
          </a:xfrm>
          <a:prstGeom prst="rect">
            <a:avLst/>
          </a:pr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12" name="Google Shape;12;p1"/>
          <p:cNvSpPr/>
          <p:nvPr/>
        </p:nvSpPr>
        <p:spPr>
          <a:xfrm>
            <a:off x="0" y="0"/>
            <a:ext cx="203200" cy="68580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13" name="Google Shape;13;p1"/>
          <p:cNvSpPr/>
          <p:nvPr/>
        </p:nvSpPr>
        <p:spPr>
          <a:xfrm>
            <a:off x="11988800" y="0"/>
            <a:ext cx="203200" cy="68580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14" name="Google Shape;14;p1"/>
          <p:cNvSpPr/>
          <p:nvPr/>
        </p:nvSpPr>
        <p:spPr>
          <a:xfrm>
            <a:off x="199136" y="6388388"/>
            <a:ext cx="11777472" cy="309563"/>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15" name="Google Shape;15;p1"/>
          <p:cNvSpPr txBox="1">
            <a:spLocks noGrp="1"/>
          </p:cNvSpPr>
          <p:nvPr>
            <p:ph type="dt" idx="10"/>
          </p:nvPr>
        </p:nvSpPr>
        <p:spPr>
          <a:xfrm>
            <a:off x="7721600" y="6404984"/>
            <a:ext cx="4059936" cy="36576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400">
                <a:solidFill>
                  <a:srgbClr val="FFFFFF"/>
                </a:solidFill>
                <a:latin typeface="Verdana"/>
                <a:ea typeface="Verdana"/>
                <a:cs typeface="Verdana"/>
                <a:sym typeface="Verdana"/>
              </a:defRPr>
            </a:lvl1pPr>
            <a:lvl2pPr marR="0" lvl="1"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2pPr>
            <a:lvl3pPr marR="0" lvl="2"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3pPr>
            <a:lvl4pPr marR="0" lvl="3"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4pPr>
            <a:lvl5pPr marR="0" lvl="4"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5pPr>
            <a:lvl6pPr marR="0" lvl="5"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6pPr>
            <a:lvl7pPr marR="0" lvl="6"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7pPr>
            <a:lvl8pPr marR="0" lvl="7"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8pPr>
            <a:lvl9pPr marR="0" lvl="8"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9pPr>
          </a:lstStyle>
          <a:p>
            <a:endParaRPr/>
          </a:p>
        </p:txBody>
      </p:sp>
      <p:sp>
        <p:nvSpPr>
          <p:cNvPr id="16" name="Google Shape;16;p1"/>
          <p:cNvSpPr txBox="1">
            <a:spLocks noGrp="1"/>
          </p:cNvSpPr>
          <p:nvPr>
            <p:ph type="ftr" idx="11"/>
          </p:nvPr>
        </p:nvSpPr>
        <p:spPr>
          <a:xfrm>
            <a:off x="406400" y="6410848"/>
            <a:ext cx="4775200" cy="36576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a:solidFill>
                  <a:srgbClr val="FFFFFF"/>
                </a:solidFill>
                <a:latin typeface="Verdana"/>
                <a:ea typeface="Verdana"/>
                <a:cs typeface="Verdana"/>
                <a:sym typeface="Verdana"/>
              </a:defRPr>
            </a:lvl1pPr>
            <a:lvl2pPr marR="0" lvl="1"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2pPr>
            <a:lvl3pPr marR="0" lvl="2"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3pPr>
            <a:lvl4pPr marR="0" lvl="3"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4pPr>
            <a:lvl5pPr marR="0" lvl="4"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5pPr>
            <a:lvl6pPr marR="0" lvl="5"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6pPr>
            <a:lvl7pPr marR="0" lvl="6"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7pPr>
            <a:lvl8pPr marR="0" lvl="7"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8pPr>
            <a:lvl9pPr marR="0" lvl="8"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9pPr>
          </a:lstStyle>
          <a:p>
            <a:endParaRPr/>
          </a:p>
        </p:txBody>
      </p:sp>
      <p:sp>
        <p:nvSpPr>
          <p:cNvPr id="17" name="Google Shape;17;p1"/>
          <p:cNvSpPr/>
          <p:nvPr/>
        </p:nvSpPr>
        <p:spPr>
          <a:xfrm>
            <a:off x="203200" y="155448"/>
            <a:ext cx="11777472" cy="6547104"/>
          </a:xfrm>
          <a:prstGeom prst="rect">
            <a:avLst/>
          </a:prstGeom>
          <a:noFill/>
          <a:ln w="9525" cap="flat" cmpd="sng">
            <a:solidFill>
              <a:srgbClr val="90909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cxnSp>
        <p:nvCxnSpPr>
          <p:cNvPr id="18" name="Google Shape;18;p1"/>
          <p:cNvCxnSpPr/>
          <p:nvPr/>
        </p:nvCxnSpPr>
        <p:spPr>
          <a:xfrm>
            <a:off x="203200" y="1276743"/>
            <a:ext cx="11777472" cy="0"/>
          </a:xfrm>
          <a:prstGeom prst="straightConnector1">
            <a:avLst/>
          </a:prstGeom>
          <a:noFill/>
          <a:ln w="9525" cap="flat" cmpd="sng">
            <a:solidFill>
              <a:srgbClr val="909090"/>
            </a:solidFill>
            <a:prstDash val="dash"/>
            <a:round/>
            <a:headEnd type="none" w="sm" len="sm"/>
            <a:tailEnd type="none" w="sm" len="sm"/>
          </a:ln>
        </p:spPr>
      </p:cxnSp>
      <p:sp>
        <p:nvSpPr>
          <p:cNvPr id="19" name="Google Shape;19;p1"/>
          <p:cNvSpPr/>
          <p:nvPr/>
        </p:nvSpPr>
        <p:spPr>
          <a:xfrm>
            <a:off x="5689600" y="956036"/>
            <a:ext cx="812800" cy="609600"/>
          </a:xfrm>
          <a:prstGeom prst="ellipse">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20" name="Google Shape;20;p1"/>
          <p:cNvSpPr/>
          <p:nvPr/>
        </p:nvSpPr>
        <p:spPr>
          <a:xfrm>
            <a:off x="5815584" y="1050524"/>
            <a:ext cx="560832" cy="420624"/>
          </a:xfrm>
          <a:prstGeom prst="ellipse">
            <a:avLst/>
          </a:prstGeom>
          <a:solidFill>
            <a:srgbClr val="FFFFFF"/>
          </a:solidFill>
          <a:ln w="50800" cap="rnd" cmpd="dbl">
            <a:solidFill>
              <a:srgbClr val="90909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21" name="Google Shape;21;p1"/>
          <p:cNvSpPr txBox="1">
            <a:spLocks noGrp="1"/>
          </p:cNvSpPr>
          <p:nvPr>
            <p:ph type="sldNum" idx="12"/>
          </p:nvPr>
        </p:nvSpPr>
        <p:spPr>
          <a:xfrm>
            <a:off x="5791200" y="1040177"/>
            <a:ext cx="609600" cy="441325"/>
          </a:xfrm>
          <a:prstGeom prst="rect">
            <a:avLst/>
          </a:prstGeom>
          <a:noFill/>
          <a:ln>
            <a:noFill/>
          </a:ln>
        </p:spPr>
        <p:txBody>
          <a:bodyPr spcFirstLastPara="1" wrap="square" lIns="45700" tIns="45700" rIns="45700" bIns="45700" anchor="ctr" anchorCtr="0">
            <a:noAutofit/>
          </a:bodyPr>
          <a:lstStyle>
            <a:lvl1pPr marL="0" marR="0" lvl="0" indent="0" algn="ctr" rtl="0">
              <a:spcBef>
                <a:spcPts val="0"/>
              </a:spcBef>
              <a:buNone/>
              <a:defRPr sz="1600" b="0" u="none">
                <a:solidFill>
                  <a:srgbClr val="909090"/>
                </a:solidFill>
                <a:latin typeface="Verdana"/>
                <a:ea typeface="Verdana"/>
                <a:cs typeface="Verdana"/>
                <a:sym typeface="Verdana"/>
              </a:defRPr>
            </a:lvl1pPr>
            <a:lvl2pPr marL="0" marR="0" lvl="1" indent="0" algn="ctr" rtl="0">
              <a:spcBef>
                <a:spcPts val="0"/>
              </a:spcBef>
              <a:buNone/>
              <a:defRPr sz="1600" b="0" u="none">
                <a:solidFill>
                  <a:srgbClr val="909090"/>
                </a:solidFill>
                <a:latin typeface="Verdana"/>
                <a:ea typeface="Verdana"/>
                <a:cs typeface="Verdana"/>
                <a:sym typeface="Verdana"/>
              </a:defRPr>
            </a:lvl2pPr>
            <a:lvl3pPr marL="0" marR="0" lvl="2" indent="0" algn="ctr" rtl="0">
              <a:spcBef>
                <a:spcPts val="0"/>
              </a:spcBef>
              <a:buNone/>
              <a:defRPr sz="1600" b="0" u="none">
                <a:solidFill>
                  <a:srgbClr val="909090"/>
                </a:solidFill>
                <a:latin typeface="Verdana"/>
                <a:ea typeface="Verdana"/>
                <a:cs typeface="Verdana"/>
                <a:sym typeface="Verdana"/>
              </a:defRPr>
            </a:lvl3pPr>
            <a:lvl4pPr marL="0" marR="0" lvl="3" indent="0" algn="ctr" rtl="0">
              <a:spcBef>
                <a:spcPts val="0"/>
              </a:spcBef>
              <a:buNone/>
              <a:defRPr sz="1600" b="0" u="none">
                <a:solidFill>
                  <a:srgbClr val="909090"/>
                </a:solidFill>
                <a:latin typeface="Verdana"/>
                <a:ea typeface="Verdana"/>
                <a:cs typeface="Verdana"/>
                <a:sym typeface="Verdana"/>
              </a:defRPr>
            </a:lvl4pPr>
            <a:lvl5pPr marL="0" marR="0" lvl="4" indent="0" algn="ctr" rtl="0">
              <a:spcBef>
                <a:spcPts val="0"/>
              </a:spcBef>
              <a:buNone/>
              <a:defRPr sz="1600" b="0" u="none">
                <a:solidFill>
                  <a:srgbClr val="909090"/>
                </a:solidFill>
                <a:latin typeface="Verdana"/>
                <a:ea typeface="Verdana"/>
                <a:cs typeface="Verdana"/>
                <a:sym typeface="Verdana"/>
              </a:defRPr>
            </a:lvl5pPr>
            <a:lvl6pPr marL="0" marR="0" lvl="5" indent="0" algn="ctr" rtl="0">
              <a:spcBef>
                <a:spcPts val="0"/>
              </a:spcBef>
              <a:buNone/>
              <a:defRPr sz="1600" b="0" u="none">
                <a:solidFill>
                  <a:srgbClr val="909090"/>
                </a:solidFill>
                <a:latin typeface="Verdana"/>
                <a:ea typeface="Verdana"/>
                <a:cs typeface="Verdana"/>
                <a:sym typeface="Verdana"/>
              </a:defRPr>
            </a:lvl6pPr>
            <a:lvl7pPr marL="0" marR="0" lvl="6" indent="0" algn="ctr" rtl="0">
              <a:spcBef>
                <a:spcPts val="0"/>
              </a:spcBef>
              <a:buNone/>
              <a:defRPr sz="1600" b="0" u="none">
                <a:solidFill>
                  <a:srgbClr val="909090"/>
                </a:solidFill>
                <a:latin typeface="Verdana"/>
                <a:ea typeface="Verdana"/>
                <a:cs typeface="Verdana"/>
                <a:sym typeface="Verdana"/>
              </a:defRPr>
            </a:lvl7pPr>
            <a:lvl8pPr marL="0" marR="0" lvl="7" indent="0" algn="ctr" rtl="0">
              <a:spcBef>
                <a:spcPts val="0"/>
              </a:spcBef>
              <a:buNone/>
              <a:defRPr sz="1600" b="0" u="none">
                <a:solidFill>
                  <a:srgbClr val="909090"/>
                </a:solidFill>
                <a:latin typeface="Verdana"/>
                <a:ea typeface="Verdana"/>
                <a:cs typeface="Verdana"/>
                <a:sym typeface="Verdana"/>
              </a:defRPr>
            </a:lvl8pPr>
            <a:lvl9pPr marL="0" marR="0" lvl="8" indent="0" algn="ctr" rtl="0">
              <a:spcBef>
                <a:spcPts val="0"/>
              </a:spcBef>
              <a:buNone/>
              <a:defRPr sz="1600" b="0" u="none">
                <a:solidFill>
                  <a:srgbClr val="909090"/>
                </a:solidFill>
                <a:latin typeface="Verdana"/>
                <a:ea typeface="Verdana"/>
                <a:cs typeface="Verdana"/>
                <a:sym typeface="Verdana"/>
              </a:defRPr>
            </a:lvl9pPr>
          </a:lstStyle>
          <a:p>
            <a:fld id="{00000000-1234-1234-1234-123412341234}" type="slidenum">
              <a:rPr lang="en-US" smtClean="0"/>
              <a:pPr/>
              <a:t>‹nr.›</a:t>
            </a:fld>
            <a:endParaRPr lang="en-US"/>
          </a:p>
        </p:txBody>
      </p:sp>
      <p:sp>
        <p:nvSpPr>
          <p:cNvPr id="22" name="Google Shape;22;p1"/>
          <p:cNvSpPr txBox="1">
            <a:spLocks noGrp="1"/>
          </p:cNvSpPr>
          <p:nvPr>
            <p:ph type="title"/>
          </p:nvPr>
        </p:nvSpPr>
        <p:spPr>
          <a:xfrm>
            <a:off x="402336" y="228600"/>
            <a:ext cx="11379200" cy="758952"/>
          </a:xfrm>
          <a:prstGeom prst="rect">
            <a:avLst/>
          </a:prstGeom>
          <a:noFill/>
          <a:ln>
            <a:noFill/>
          </a:ln>
        </p:spPr>
        <p:txBody>
          <a:bodyPr spcFirstLastPara="1" wrap="square" lIns="91425" tIns="45700" rIns="91425" bIns="45700" anchor="b" anchorCtr="0">
            <a:noAutofit/>
          </a:bodyPr>
          <a:lstStyle>
            <a:lvl1pPr marR="0" lvl="0" algn="ctr" rtl="0">
              <a:spcBef>
                <a:spcPts val="0"/>
              </a:spcBef>
              <a:spcAft>
                <a:spcPts val="0"/>
              </a:spcAft>
              <a:buClr>
                <a:srgbClr val="909090"/>
              </a:buClr>
              <a:buSzPts val="3300"/>
              <a:buFont typeface="Verdana"/>
              <a:buNone/>
              <a:defRPr sz="3300" b="0" i="0" u="none" strike="noStrike" cap="none">
                <a:solidFill>
                  <a:srgbClr val="909090"/>
                </a:solidFill>
                <a:latin typeface="Verdana"/>
                <a:ea typeface="Verdana"/>
                <a:cs typeface="Verdana"/>
                <a:sym typeface="Verdana"/>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3" name="Google Shape;23;p1"/>
          <p:cNvSpPr txBox="1">
            <a:spLocks noGrp="1"/>
          </p:cNvSpPr>
          <p:nvPr>
            <p:ph type="body" idx="1"/>
          </p:nvPr>
        </p:nvSpPr>
        <p:spPr>
          <a:xfrm>
            <a:off x="402336" y="1524000"/>
            <a:ext cx="11379200" cy="4599432"/>
          </a:xfrm>
          <a:prstGeom prst="rect">
            <a:avLst/>
          </a:prstGeom>
          <a:noFill/>
          <a:ln>
            <a:noFill/>
          </a:ln>
        </p:spPr>
        <p:txBody>
          <a:bodyPr spcFirstLastPara="1" wrap="square" lIns="91425" tIns="45700" rIns="91425" bIns="45700" anchor="t" anchorCtr="0">
            <a:noAutofit/>
          </a:bodyPr>
          <a:lstStyle>
            <a:lvl1pPr marL="457200" marR="0" lvl="0" indent="-374332" algn="l" rtl="0">
              <a:spcBef>
                <a:spcPts val="540"/>
              </a:spcBef>
              <a:spcAft>
                <a:spcPts val="0"/>
              </a:spcAft>
              <a:buClr>
                <a:schemeClr val="accent1"/>
              </a:buClr>
              <a:buSzPts val="2295"/>
              <a:buFont typeface="Noto Sans Symbols"/>
              <a:buChar char="⚫"/>
              <a:defRPr sz="2700" b="0" i="0" u="none" strike="noStrike" cap="none">
                <a:solidFill>
                  <a:schemeClr val="dk1"/>
                </a:solidFill>
                <a:latin typeface="Verdana"/>
                <a:ea typeface="Verdana"/>
                <a:cs typeface="Verdana"/>
                <a:sym typeface="Verdana"/>
              </a:defRPr>
            </a:lvl1pPr>
            <a:lvl2pPr marL="914400" marR="0" lvl="1" indent="-326390" algn="l" rtl="0">
              <a:spcBef>
                <a:spcPts val="440"/>
              </a:spcBef>
              <a:spcAft>
                <a:spcPts val="0"/>
              </a:spcAft>
              <a:buClr>
                <a:schemeClr val="accent2"/>
              </a:buClr>
              <a:buSzPts val="1540"/>
              <a:buFont typeface="Noto Sans Symbols"/>
              <a:buChar char="⚪"/>
              <a:defRPr sz="2200" b="0" i="0" u="none" strike="noStrike" cap="none">
                <a:solidFill>
                  <a:schemeClr val="dk2"/>
                </a:solidFill>
                <a:latin typeface="Verdana"/>
                <a:ea typeface="Verdana"/>
                <a:cs typeface="Verdana"/>
                <a:sym typeface="Verdana"/>
              </a:defRPr>
            </a:lvl2pPr>
            <a:lvl3pPr marL="1371600" marR="0" lvl="2" indent="-323850" algn="l" rtl="0">
              <a:spcBef>
                <a:spcPts val="400"/>
              </a:spcBef>
              <a:spcAft>
                <a:spcPts val="0"/>
              </a:spcAft>
              <a:buClr>
                <a:schemeClr val="accent3"/>
              </a:buClr>
              <a:buSzPts val="1500"/>
              <a:buFont typeface="Noto Sans Symbols"/>
              <a:buChar char="⯍"/>
              <a:defRPr sz="2000" b="0" i="0" u="none" strike="noStrike" cap="none">
                <a:solidFill>
                  <a:schemeClr val="dk1"/>
                </a:solidFill>
                <a:latin typeface="Verdana"/>
                <a:ea typeface="Verdana"/>
                <a:cs typeface="Verdana"/>
                <a:sym typeface="Verdana"/>
              </a:defRPr>
            </a:lvl3pPr>
            <a:lvl4pPr marL="1828800" marR="0" lvl="3" indent="-317500" algn="l" rtl="0">
              <a:spcBef>
                <a:spcPts val="400"/>
              </a:spcBef>
              <a:spcAft>
                <a:spcPts val="0"/>
              </a:spcAft>
              <a:buClr>
                <a:schemeClr val="accent4"/>
              </a:buClr>
              <a:buSzPts val="1400"/>
              <a:buFont typeface="Noto Sans Symbols"/>
              <a:buChar char="🞆"/>
              <a:defRPr sz="2000" b="0" i="0" u="none" strike="noStrike" cap="none">
                <a:solidFill>
                  <a:schemeClr val="dk2"/>
                </a:solidFill>
                <a:latin typeface="Verdana"/>
                <a:ea typeface="Verdana"/>
                <a:cs typeface="Verdana"/>
                <a:sym typeface="Verdana"/>
              </a:defRPr>
            </a:lvl4pPr>
            <a:lvl5pPr marL="2286000" marR="0" lvl="4" indent="-342900" algn="l" rtl="0">
              <a:spcBef>
                <a:spcPts val="360"/>
              </a:spcBef>
              <a:spcAft>
                <a:spcPts val="0"/>
              </a:spcAft>
              <a:buClr>
                <a:schemeClr val="accent5"/>
              </a:buClr>
              <a:buSzPts val="1800"/>
              <a:buFont typeface="Verdana"/>
              <a:buChar char="•"/>
              <a:defRPr sz="1800" b="0" i="0" u="none" strike="noStrike" cap="none">
                <a:solidFill>
                  <a:schemeClr val="dk1"/>
                </a:solidFill>
                <a:latin typeface="Verdana"/>
                <a:ea typeface="Verdana"/>
                <a:cs typeface="Verdana"/>
                <a:sym typeface="Verdana"/>
              </a:defRPr>
            </a:lvl5pPr>
            <a:lvl6pPr marL="2743200" marR="0" lvl="5" indent="-320039" algn="l" rtl="0">
              <a:spcBef>
                <a:spcPts val="360"/>
              </a:spcBef>
              <a:spcAft>
                <a:spcPts val="0"/>
              </a:spcAft>
              <a:buClr>
                <a:schemeClr val="accent6"/>
              </a:buClr>
              <a:buSzPts val="1440"/>
              <a:buFont typeface="Noto Sans Symbols"/>
              <a:buChar char="⚫"/>
              <a:defRPr sz="1800" b="0" i="0" u="none" strike="noStrike" cap="none">
                <a:solidFill>
                  <a:schemeClr val="dk1"/>
                </a:solidFill>
                <a:latin typeface="Verdana"/>
                <a:ea typeface="Verdana"/>
                <a:cs typeface="Verdana"/>
                <a:sym typeface="Verdana"/>
              </a:defRPr>
            </a:lvl6pPr>
            <a:lvl7pPr marL="3200400" marR="0" lvl="6" indent="-320039" algn="l" rtl="0">
              <a:spcBef>
                <a:spcPts val="320"/>
              </a:spcBef>
              <a:spcAft>
                <a:spcPts val="0"/>
              </a:spcAft>
              <a:buClr>
                <a:srgbClr val="4F88BA"/>
              </a:buClr>
              <a:buSzPts val="1440"/>
              <a:buFont typeface="Verdana"/>
              <a:buChar char="•"/>
              <a:defRPr sz="1600" b="0" i="0" u="none" strike="noStrike" cap="none">
                <a:solidFill>
                  <a:schemeClr val="dk1"/>
                </a:solidFill>
                <a:latin typeface="Verdana"/>
                <a:ea typeface="Verdana"/>
                <a:cs typeface="Verdana"/>
                <a:sym typeface="Verdana"/>
              </a:defRPr>
            </a:lvl7pPr>
            <a:lvl8pPr marL="3657600" marR="0" lvl="7" indent="-330200" algn="l" rtl="0">
              <a:spcBef>
                <a:spcPts val="320"/>
              </a:spcBef>
              <a:spcAft>
                <a:spcPts val="0"/>
              </a:spcAft>
              <a:buClr>
                <a:srgbClr val="DFA800"/>
              </a:buClr>
              <a:buSzPts val="1600"/>
              <a:buFont typeface="Verdana"/>
              <a:buChar char="•"/>
              <a:defRPr sz="1600" b="0" i="0" u="none" strike="noStrike" cap="none">
                <a:solidFill>
                  <a:schemeClr val="dk1"/>
                </a:solidFill>
                <a:latin typeface="Verdana"/>
                <a:ea typeface="Verdana"/>
                <a:cs typeface="Verdana"/>
                <a:sym typeface="Verdana"/>
              </a:defRPr>
            </a:lvl8pPr>
            <a:lvl9pPr marL="4114800" marR="0" lvl="8" indent="-308609" algn="l" rtl="0">
              <a:spcBef>
                <a:spcPts val="280"/>
              </a:spcBef>
              <a:spcAft>
                <a:spcPts val="0"/>
              </a:spcAft>
              <a:buClr>
                <a:srgbClr val="CF6D2A"/>
              </a:buClr>
              <a:buSzPts val="1260"/>
              <a:buFont typeface="Verdana"/>
              <a:buChar char="•"/>
              <a:defRPr sz="1400" b="0" i="0" u="none" strike="noStrike" cap="none">
                <a:solidFill>
                  <a:schemeClr val="dk1"/>
                </a:solidFill>
                <a:latin typeface="Verdana"/>
                <a:ea typeface="Verdana"/>
                <a:cs typeface="Verdana"/>
                <a:sym typeface="Verdana"/>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6.tiff"/><Relationship Id="rId4" Type="http://schemas.openxmlformats.org/officeDocument/2006/relationships/image" Target="../media/image5.tiff"/></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2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2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14.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14.jpeg"/></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14.jpeg"/></Relationships>
</file>

<file path=ppt/slides/_rels/slide3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2.xml"/><Relationship Id="rId1" Type="http://schemas.openxmlformats.org/officeDocument/2006/relationships/slideLayout" Target="../slideLayouts/slideLayout1.xml"/><Relationship Id="rId4" Type="http://schemas.openxmlformats.org/officeDocument/2006/relationships/image" Target="../media/image14.jpeg"/></Relationships>
</file>

<file path=ppt/slides/_rels/slide3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3.xml"/><Relationship Id="rId1" Type="http://schemas.openxmlformats.org/officeDocument/2006/relationships/slideLayout" Target="../slideLayouts/slideLayout1.xml"/><Relationship Id="rId4" Type="http://schemas.openxmlformats.org/officeDocument/2006/relationships/image" Target="../media/image14.jpeg"/></Relationships>
</file>

<file path=ppt/slides/_rels/slide3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4.xml"/><Relationship Id="rId1" Type="http://schemas.openxmlformats.org/officeDocument/2006/relationships/slideLayout" Target="../slideLayouts/slideLayout1.xml"/><Relationship Id="rId4" Type="http://schemas.openxmlformats.org/officeDocument/2006/relationships/image" Target="../media/image14.jpeg"/></Relationships>
</file>

<file path=ppt/slides/_rels/slide3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35.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3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36.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3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37.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3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38.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4.xml"/><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4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5.xml"/><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4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6.xml"/><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4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7.xml"/><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4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8.xml"/><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4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9.xml"/><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5.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0.xml"/><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5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3.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5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54.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5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55.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2.tiff"/></Relationships>
</file>

<file path=ppt/slides/_rels/slide7.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2.tiff"/><Relationship Id="rId4" Type="http://schemas.openxmlformats.org/officeDocument/2006/relationships/image" Target="../media/image3.tiff"/></Relationships>
</file>

<file path=ppt/slides/_rels/slide8.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5.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6" name="Google Shape;238;p18">
            <a:extLst>
              <a:ext uri="{FF2B5EF4-FFF2-40B4-BE49-F238E27FC236}">
                <a16:creationId xmlns:a16="http://schemas.microsoft.com/office/drawing/2014/main" id="{2517FAC0-E6CA-41F8-97CA-FFC2EA329EF8}"/>
              </a:ext>
            </a:extLst>
          </p:cNvPr>
          <p:cNvSpPr/>
          <p:nvPr/>
        </p:nvSpPr>
        <p:spPr>
          <a:xfrm>
            <a:off x="-6938" y="6604000"/>
            <a:ext cx="12198938" cy="254000"/>
          </a:xfrm>
          <a:prstGeom prst="rect">
            <a:avLst/>
          </a:prstGeom>
          <a:solidFill>
            <a:schemeClr val="tx1">
              <a:lumMod val="85000"/>
              <a:lumOff val="15000"/>
            </a:schemeClr>
          </a:solidFill>
          <a:ln>
            <a:noFill/>
          </a:ln>
        </p:spPr>
        <p:txBody>
          <a:bodyPr spcFirstLastPara="1" wrap="square" lIns="91425" tIns="45700" rIns="91425" bIns="45700" anchor="ctr" anchorCtr="0">
            <a:noAutofit/>
          </a:bodyPr>
          <a:lstStyle/>
          <a:p>
            <a:pPr algn="ctr"/>
            <a:endParaRPr sz="1800" dirty="0">
              <a:solidFill>
                <a:schemeClr val="lt1"/>
              </a:solidFill>
              <a:latin typeface="Verdana"/>
              <a:ea typeface="Verdana"/>
              <a:cs typeface="Verdana"/>
              <a:sym typeface="Verdana"/>
            </a:endParaRPr>
          </a:p>
        </p:txBody>
      </p:sp>
      <p:sp>
        <p:nvSpPr>
          <p:cNvPr id="10" name="Google Shape;449;p42">
            <a:extLst>
              <a:ext uri="{FF2B5EF4-FFF2-40B4-BE49-F238E27FC236}">
                <a16:creationId xmlns:a16="http://schemas.microsoft.com/office/drawing/2014/main" id="{35FCFF28-F7D6-4855-8DFB-54BC29F2CC5E}"/>
              </a:ext>
            </a:extLst>
          </p:cNvPr>
          <p:cNvSpPr/>
          <p:nvPr/>
        </p:nvSpPr>
        <p:spPr>
          <a:xfrm>
            <a:off x="0" y="-1"/>
            <a:ext cx="12192000" cy="999259"/>
          </a:xfrm>
          <a:prstGeom prst="rect">
            <a:avLst/>
          </a:prstGeom>
          <a:solidFill>
            <a:schemeClr val="tx1">
              <a:lumMod val="85000"/>
              <a:lumOff val="15000"/>
            </a:schemeClr>
          </a:solidFill>
          <a:ln>
            <a:noFill/>
          </a:ln>
        </p:spPr>
        <p:txBody>
          <a:bodyPr spcFirstLastPara="1" wrap="square" lIns="91425" tIns="45700" rIns="91425" bIns="45700" anchor="ctr" anchorCtr="0">
            <a:noAutofit/>
          </a:bodyPr>
          <a:lstStyle/>
          <a:p>
            <a:pPr algn="ctr"/>
            <a:endParaRPr sz="1800" dirty="0">
              <a:solidFill>
                <a:schemeClr val="lt1"/>
              </a:solidFill>
              <a:latin typeface="Lora" pitchFamily="2" charset="0"/>
              <a:ea typeface="Verdana"/>
              <a:cs typeface="Verdana"/>
              <a:sym typeface="Verdana"/>
            </a:endParaRPr>
          </a:p>
        </p:txBody>
      </p:sp>
      <p:sp>
        <p:nvSpPr>
          <p:cNvPr id="9" name="Google Shape;449;p42">
            <a:extLst>
              <a:ext uri="{FF2B5EF4-FFF2-40B4-BE49-F238E27FC236}">
                <a16:creationId xmlns:a16="http://schemas.microsoft.com/office/drawing/2014/main" id="{DA477EC1-DCF8-4908-A4C9-63D5C9ED8FFE}"/>
              </a:ext>
            </a:extLst>
          </p:cNvPr>
          <p:cNvSpPr/>
          <p:nvPr/>
        </p:nvSpPr>
        <p:spPr>
          <a:xfrm>
            <a:off x="130628" y="256371"/>
            <a:ext cx="12068309" cy="468566"/>
          </a:xfrm>
          <a:prstGeom prst="rect">
            <a:avLst/>
          </a:prstGeom>
          <a:noFill/>
          <a:ln>
            <a:noFill/>
          </a:ln>
        </p:spPr>
        <p:txBody>
          <a:bodyPr spcFirstLastPara="1" wrap="square" lIns="91425" tIns="45700" rIns="91425" bIns="45700" anchor="ctr" anchorCtr="0">
            <a:noAutofit/>
          </a:bodyPr>
          <a:lstStyle/>
          <a:p>
            <a:pPr>
              <a:buClr>
                <a:srgbClr val="404040"/>
              </a:buClr>
              <a:buSzPts val="2000"/>
            </a:pPr>
            <a:r>
              <a:rPr lang="en-US" sz="2400" b="1" dirty="0">
                <a:solidFill>
                  <a:schemeClr val="bg1"/>
                </a:solidFill>
                <a:latin typeface="Lora" pitchFamily="2" charset="0"/>
                <a:ea typeface="Quattrocento Sans"/>
                <a:cs typeface="Quattrocento Sans"/>
                <a:sym typeface="Quattrocento Sans"/>
              </a:rPr>
              <a:t>The big team science movement in psychology</a:t>
            </a:r>
            <a:endParaRPr lang="en-US" sz="2000" dirty="0">
              <a:solidFill>
                <a:schemeClr val="bg1"/>
              </a:solidFill>
              <a:latin typeface="Lora" pitchFamily="2" charset="0"/>
              <a:ea typeface="Quattrocento Sans"/>
              <a:cs typeface="Quattrocento Sans"/>
              <a:sym typeface="Quattrocento Sans"/>
            </a:endParaRPr>
          </a:p>
        </p:txBody>
      </p:sp>
      <p:sp>
        <p:nvSpPr>
          <p:cNvPr id="19" name="Rectangle 18">
            <a:extLst>
              <a:ext uri="{FF2B5EF4-FFF2-40B4-BE49-F238E27FC236}">
                <a16:creationId xmlns:a16="http://schemas.microsoft.com/office/drawing/2014/main" id="{EE7615AB-F90F-4B77-96A7-A027D1B229C4}"/>
              </a:ext>
            </a:extLst>
          </p:cNvPr>
          <p:cNvSpPr/>
          <p:nvPr/>
        </p:nvSpPr>
        <p:spPr>
          <a:xfrm>
            <a:off x="5994401" y="6549478"/>
            <a:ext cx="6054468" cy="338554"/>
          </a:xfrm>
          <a:prstGeom prst="rect">
            <a:avLst/>
          </a:prstGeom>
          <a:noFill/>
        </p:spPr>
        <p:txBody>
          <a:bodyPr wrap="square">
            <a:spAutoFit/>
          </a:bodyPr>
          <a:lstStyle/>
          <a:p>
            <a:pPr algn="r"/>
            <a:r>
              <a:rPr lang="en-US" sz="1600" dirty="0" err="1">
                <a:solidFill>
                  <a:schemeClr val="bg1"/>
                </a:solidFill>
                <a:latin typeface="Lora" pitchFamily="2" charset="0"/>
              </a:rPr>
              <a:t>Wagge</a:t>
            </a:r>
            <a:r>
              <a:rPr lang="en-US" sz="1600" dirty="0">
                <a:solidFill>
                  <a:schemeClr val="bg1"/>
                </a:solidFill>
                <a:latin typeface="Lora" pitchFamily="2" charset="0"/>
              </a:rPr>
              <a:t> et al., 2019, Collabra; </a:t>
            </a:r>
            <a:r>
              <a:rPr lang="en-US" sz="1600" dirty="0" err="1">
                <a:solidFill>
                  <a:schemeClr val="bg1"/>
                </a:solidFill>
                <a:latin typeface="Lora" pitchFamily="2" charset="0"/>
              </a:rPr>
              <a:t>Forscher</a:t>
            </a:r>
            <a:r>
              <a:rPr lang="en-US" sz="1600" dirty="0">
                <a:solidFill>
                  <a:schemeClr val="bg1"/>
                </a:solidFill>
                <a:latin typeface="Lora" pitchFamily="2" charset="0"/>
              </a:rPr>
              <a:t> et al. (R+R)</a:t>
            </a:r>
            <a:endParaRPr lang="en-US" sz="1600" i="1" dirty="0">
              <a:solidFill>
                <a:schemeClr val="bg1"/>
              </a:solidFill>
              <a:latin typeface="Lora" pitchFamily="2" charset="0"/>
            </a:endParaRPr>
          </a:p>
        </p:txBody>
      </p:sp>
      <p:sp>
        <p:nvSpPr>
          <p:cNvPr id="26" name="Rectangle 25">
            <a:extLst>
              <a:ext uri="{FF2B5EF4-FFF2-40B4-BE49-F238E27FC236}">
                <a16:creationId xmlns:a16="http://schemas.microsoft.com/office/drawing/2014/main" id="{FF791C21-C860-404C-8EFC-9431FB4873AE}"/>
              </a:ext>
            </a:extLst>
          </p:cNvPr>
          <p:cNvSpPr/>
          <p:nvPr/>
        </p:nvSpPr>
        <p:spPr>
          <a:xfrm>
            <a:off x="130628" y="1053780"/>
            <a:ext cx="12061372" cy="52758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600" dirty="0"/>
          </a:p>
        </p:txBody>
      </p:sp>
      <p:sp>
        <p:nvSpPr>
          <p:cNvPr id="11" name="Rectangle 10">
            <a:extLst>
              <a:ext uri="{FF2B5EF4-FFF2-40B4-BE49-F238E27FC236}">
                <a16:creationId xmlns:a16="http://schemas.microsoft.com/office/drawing/2014/main" id="{85EA8BFF-570D-264C-A5F8-F6391194FE85}"/>
              </a:ext>
            </a:extLst>
          </p:cNvPr>
          <p:cNvSpPr/>
          <p:nvPr/>
        </p:nvSpPr>
        <p:spPr>
          <a:xfrm>
            <a:off x="144589" y="1392535"/>
            <a:ext cx="10782367" cy="899810"/>
          </a:xfrm>
          <a:prstGeom prst="rect">
            <a:avLst/>
          </a:prstGeom>
          <a:noFill/>
        </p:spPr>
        <p:txBody>
          <a:bodyPr wrap="square">
            <a:noAutofit/>
          </a:bodyPr>
          <a:lstStyle/>
          <a:p>
            <a:endParaRPr lang="en-US" sz="1600" b="0" i="1" dirty="0">
              <a:solidFill>
                <a:srgbClr val="222222"/>
              </a:solidFill>
              <a:effectLst/>
              <a:latin typeface="Arial" panose="020B0604020202020204" pitchFamily="34" charset="0"/>
            </a:endParaRPr>
          </a:p>
        </p:txBody>
      </p:sp>
      <p:sp>
        <p:nvSpPr>
          <p:cNvPr id="16" name="Rectangle 15">
            <a:extLst>
              <a:ext uri="{FF2B5EF4-FFF2-40B4-BE49-F238E27FC236}">
                <a16:creationId xmlns:a16="http://schemas.microsoft.com/office/drawing/2014/main" id="{5BC61CE1-FC41-D649-ABD5-800673502034}"/>
              </a:ext>
            </a:extLst>
          </p:cNvPr>
          <p:cNvSpPr/>
          <p:nvPr/>
        </p:nvSpPr>
        <p:spPr>
          <a:xfrm>
            <a:off x="144589" y="2691408"/>
            <a:ext cx="10782367" cy="899810"/>
          </a:xfrm>
          <a:prstGeom prst="rect">
            <a:avLst/>
          </a:prstGeom>
          <a:noFill/>
        </p:spPr>
        <p:txBody>
          <a:bodyPr wrap="square">
            <a:noAutofit/>
          </a:bodyPr>
          <a:lstStyle/>
          <a:p>
            <a:endParaRPr lang="en-US" sz="1600" b="0" i="1" dirty="0">
              <a:solidFill>
                <a:srgbClr val="222222"/>
              </a:solidFill>
              <a:effectLst/>
              <a:latin typeface="Arial" panose="020B0604020202020204" pitchFamily="34" charset="0"/>
            </a:endParaRPr>
          </a:p>
        </p:txBody>
      </p:sp>
      <p:sp>
        <p:nvSpPr>
          <p:cNvPr id="17" name="Rectangle 16">
            <a:extLst>
              <a:ext uri="{FF2B5EF4-FFF2-40B4-BE49-F238E27FC236}">
                <a16:creationId xmlns:a16="http://schemas.microsoft.com/office/drawing/2014/main" id="{E478E514-9F82-2A43-81D0-EE6C6157549F}"/>
              </a:ext>
            </a:extLst>
          </p:cNvPr>
          <p:cNvSpPr/>
          <p:nvPr/>
        </p:nvSpPr>
        <p:spPr>
          <a:xfrm>
            <a:off x="156035" y="4001163"/>
            <a:ext cx="10782367" cy="899810"/>
          </a:xfrm>
          <a:prstGeom prst="rect">
            <a:avLst/>
          </a:prstGeom>
          <a:noFill/>
        </p:spPr>
        <p:txBody>
          <a:bodyPr wrap="square">
            <a:noAutofit/>
          </a:bodyPr>
          <a:lstStyle/>
          <a:p>
            <a:endParaRPr lang="en-US" sz="1600" b="0" i="1" dirty="0">
              <a:solidFill>
                <a:srgbClr val="222222"/>
              </a:solidFill>
              <a:effectLst/>
              <a:latin typeface="Arial" panose="020B0604020202020204" pitchFamily="34" charset="0"/>
            </a:endParaRPr>
          </a:p>
        </p:txBody>
      </p:sp>
    </p:spTree>
    <p:extLst>
      <p:ext uri="{BB962C8B-B14F-4D97-AF65-F5344CB8AC3E}">
        <p14:creationId xmlns:p14="http://schemas.microsoft.com/office/powerpoint/2010/main" val="5600929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6" name="Google Shape;238;p18">
            <a:extLst>
              <a:ext uri="{FF2B5EF4-FFF2-40B4-BE49-F238E27FC236}">
                <a16:creationId xmlns:a16="http://schemas.microsoft.com/office/drawing/2014/main" id="{2517FAC0-E6CA-41F8-97CA-FFC2EA329EF8}"/>
              </a:ext>
            </a:extLst>
          </p:cNvPr>
          <p:cNvSpPr/>
          <p:nvPr/>
        </p:nvSpPr>
        <p:spPr>
          <a:xfrm>
            <a:off x="-6938" y="6604000"/>
            <a:ext cx="12198938" cy="254000"/>
          </a:xfrm>
          <a:prstGeom prst="rect">
            <a:avLst/>
          </a:prstGeom>
          <a:solidFill>
            <a:schemeClr val="tx1">
              <a:lumMod val="85000"/>
              <a:lumOff val="15000"/>
            </a:schemeClr>
          </a:solidFill>
          <a:ln>
            <a:noFill/>
          </a:ln>
        </p:spPr>
        <p:txBody>
          <a:bodyPr spcFirstLastPara="1" wrap="square" lIns="91425" tIns="45700" rIns="91425" bIns="45700" anchor="ctr" anchorCtr="0">
            <a:noAutofit/>
          </a:bodyPr>
          <a:lstStyle/>
          <a:p>
            <a:pPr algn="ctr"/>
            <a:endParaRPr sz="1800" dirty="0">
              <a:solidFill>
                <a:schemeClr val="lt1"/>
              </a:solidFill>
              <a:latin typeface="Verdana"/>
              <a:ea typeface="Verdana"/>
              <a:cs typeface="Verdana"/>
              <a:sym typeface="Verdana"/>
            </a:endParaRPr>
          </a:p>
        </p:txBody>
      </p:sp>
      <p:sp>
        <p:nvSpPr>
          <p:cNvPr id="10" name="Google Shape;449;p42">
            <a:extLst>
              <a:ext uri="{FF2B5EF4-FFF2-40B4-BE49-F238E27FC236}">
                <a16:creationId xmlns:a16="http://schemas.microsoft.com/office/drawing/2014/main" id="{35FCFF28-F7D6-4855-8DFB-54BC29F2CC5E}"/>
              </a:ext>
            </a:extLst>
          </p:cNvPr>
          <p:cNvSpPr/>
          <p:nvPr/>
        </p:nvSpPr>
        <p:spPr>
          <a:xfrm>
            <a:off x="0" y="-1"/>
            <a:ext cx="12192000" cy="999259"/>
          </a:xfrm>
          <a:prstGeom prst="rect">
            <a:avLst/>
          </a:prstGeom>
          <a:solidFill>
            <a:schemeClr val="tx1">
              <a:lumMod val="85000"/>
              <a:lumOff val="15000"/>
            </a:schemeClr>
          </a:solidFill>
          <a:ln>
            <a:noFill/>
          </a:ln>
        </p:spPr>
        <p:txBody>
          <a:bodyPr spcFirstLastPara="1" wrap="square" lIns="91425" tIns="45700" rIns="91425" bIns="45700" anchor="ctr" anchorCtr="0">
            <a:noAutofit/>
          </a:bodyPr>
          <a:lstStyle/>
          <a:p>
            <a:pPr algn="ctr"/>
            <a:endParaRPr sz="1800" dirty="0">
              <a:solidFill>
                <a:schemeClr val="lt1"/>
              </a:solidFill>
              <a:latin typeface="Lora" pitchFamily="2" charset="0"/>
              <a:ea typeface="Verdana"/>
              <a:cs typeface="Verdana"/>
              <a:sym typeface="Verdana"/>
            </a:endParaRPr>
          </a:p>
        </p:txBody>
      </p:sp>
      <p:sp>
        <p:nvSpPr>
          <p:cNvPr id="9" name="Google Shape;449;p42">
            <a:extLst>
              <a:ext uri="{FF2B5EF4-FFF2-40B4-BE49-F238E27FC236}">
                <a16:creationId xmlns:a16="http://schemas.microsoft.com/office/drawing/2014/main" id="{DA477EC1-DCF8-4908-A4C9-63D5C9ED8FFE}"/>
              </a:ext>
            </a:extLst>
          </p:cNvPr>
          <p:cNvSpPr/>
          <p:nvPr/>
        </p:nvSpPr>
        <p:spPr>
          <a:xfrm>
            <a:off x="130628" y="256371"/>
            <a:ext cx="12068309" cy="468566"/>
          </a:xfrm>
          <a:prstGeom prst="rect">
            <a:avLst/>
          </a:prstGeom>
          <a:noFill/>
          <a:ln>
            <a:noFill/>
          </a:ln>
        </p:spPr>
        <p:txBody>
          <a:bodyPr spcFirstLastPara="1" wrap="square" lIns="91425" tIns="45700" rIns="91425" bIns="45700" anchor="ctr" anchorCtr="0">
            <a:noAutofit/>
          </a:bodyPr>
          <a:lstStyle/>
          <a:p>
            <a:pPr>
              <a:buClr>
                <a:srgbClr val="404040"/>
              </a:buClr>
              <a:buSzPts val="2000"/>
            </a:pPr>
            <a:r>
              <a:rPr lang="en-US" sz="2400" b="1" dirty="0">
                <a:solidFill>
                  <a:schemeClr val="bg1"/>
                </a:solidFill>
                <a:latin typeface="Lora" pitchFamily="2" charset="0"/>
                <a:ea typeface="Quattrocento Sans"/>
                <a:cs typeface="Quattrocento Sans"/>
                <a:sym typeface="Quattrocento Sans"/>
              </a:rPr>
              <a:t>History behind the big team science movement</a:t>
            </a:r>
            <a:endParaRPr lang="en-US" sz="2000" dirty="0">
              <a:solidFill>
                <a:schemeClr val="bg1"/>
              </a:solidFill>
              <a:latin typeface="Lora" pitchFamily="2" charset="0"/>
              <a:ea typeface="Quattrocento Sans"/>
              <a:cs typeface="Quattrocento Sans"/>
              <a:sym typeface="Quattrocento Sans"/>
            </a:endParaRPr>
          </a:p>
        </p:txBody>
      </p:sp>
      <p:sp>
        <p:nvSpPr>
          <p:cNvPr id="19" name="Rectangle 18">
            <a:extLst>
              <a:ext uri="{FF2B5EF4-FFF2-40B4-BE49-F238E27FC236}">
                <a16:creationId xmlns:a16="http://schemas.microsoft.com/office/drawing/2014/main" id="{EE7615AB-F90F-4B77-96A7-A027D1B229C4}"/>
              </a:ext>
            </a:extLst>
          </p:cNvPr>
          <p:cNvSpPr/>
          <p:nvPr/>
        </p:nvSpPr>
        <p:spPr>
          <a:xfrm>
            <a:off x="5994401" y="6549478"/>
            <a:ext cx="6054468" cy="338554"/>
          </a:xfrm>
          <a:prstGeom prst="rect">
            <a:avLst/>
          </a:prstGeom>
          <a:noFill/>
        </p:spPr>
        <p:txBody>
          <a:bodyPr wrap="square">
            <a:spAutoFit/>
          </a:bodyPr>
          <a:lstStyle/>
          <a:p>
            <a:pPr algn="r"/>
            <a:endParaRPr lang="en-US" sz="1600" i="1" dirty="0">
              <a:solidFill>
                <a:schemeClr val="bg1"/>
              </a:solidFill>
              <a:latin typeface="Lora" pitchFamily="2" charset="0"/>
            </a:endParaRPr>
          </a:p>
        </p:txBody>
      </p:sp>
      <p:sp>
        <p:nvSpPr>
          <p:cNvPr id="26" name="Rectangle 25">
            <a:extLst>
              <a:ext uri="{FF2B5EF4-FFF2-40B4-BE49-F238E27FC236}">
                <a16:creationId xmlns:a16="http://schemas.microsoft.com/office/drawing/2014/main" id="{FF791C21-C860-404C-8EFC-9431FB4873AE}"/>
              </a:ext>
            </a:extLst>
          </p:cNvPr>
          <p:cNvSpPr/>
          <p:nvPr/>
        </p:nvSpPr>
        <p:spPr>
          <a:xfrm>
            <a:off x="130628" y="1053780"/>
            <a:ext cx="12061372" cy="52758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600" dirty="0"/>
          </a:p>
        </p:txBody>
      </p:sp>
      <p:sp>
        <p:nvSpPr>
          <p:cNvPr id="11" name="Rectangle 10">
            <a:extLst>
              <a:ext uri="{FF2B5EF4-FFF2-40B4-BE49-F238E27FC236}">
                <a16:creationId xmlns:a16="http://schemas.microsoft.com/office/drawing/2014/main" id="{85EA8BFF-570D-264C-A5F8-F6391194FE85}"/>
              </a:ext>
            </a:extLst>
          </p:cNvPr>
          <p:cNvSpPr/>
          <p:nvPr/>
        </p:nvSpPr>
        <p:spPr>
          <a:xfrm>
            <a:off x="144589" y="1392535"/>
            <a:ext cx="10782367" cy="899810"/>
          </a:xfrm>
          <a:prstGeom prst="rect">
            <a:avLst/>
          </a:prstGeom>
          <a:noFill/>
        </p:spPr>
        <p:txBody>
          <a:bodyPr wrap="square">
            <a:noAutofit/>
          </a:bodyPr>
          <a:lstStyle/>
          <a:p>
            <a:endParaRPr lang="en-US" sz="1600" b="0" i="1" dirty="0">
              <a:solidFill>
                <a:srgbClr val="222222"/>
              </a:solidFill>
              <a:effectLst/>
              <a:latin typeface="Arial" panose="020B0604020202020204" pitchFamily="34" charset="0"/>
            </a:endParaRPr>
          </a:p>
        </p:txBody>
      </p:sp>
      <p:sp>
        <p:nvSpPr>
          <p:cNvPr id="16" name="Rectangle 15">
            <a:extLst>
              <a:ext uri="{FF2B5EF4-FFF2-40B4-BE49-F238E27FC236}">
                <a16:creationId xmlns:a16="http://schemas.microsoft.com/office/drawing/2014/main" id="{5BC61CE1-FC41-D649-ABD5-800673502034}"/>
              </a:ext>
            </a:extLst>
          </p:cNvPr>
          <p:cNvSpPr/>
          <p:nvPr/>
        </p:nvSpPr>
        <p:spPr>
          <a:xfrm>
            <a:off x="144589" y="2691408"/>
            <a:ext cx="10782367" cy="899810"/>
          </a:xfrm>
          <a:prstGeom prst="rect">
            <a:avLst/>
          </a:prstGeom>
          <a:noFill/>
        </p:spPr>
        <p:txBody>
          <a:bodyPr wrap="square">
            <a:noAutofit/>
          </a:bodyPr>
          <a:lstStyle/>
          <a:p>
            <a:endParaRPr lang="en-US" sz="1600" b="0" i="1" dirty="0">
              <a:solidFill>
                <a:srgbClr val="222222"/>
              </a:solidFill>
              <a:effectLst/>
              <a:latin typeface="Arial" panose="020B0604020202020204" pitchFamily="34" charset="0"/>
            </a:endParaRPr>
          </a:p>
        </p:txBody>
      </p:sp>
      <p:sp>
        <p:nvSpPr>
          <p:cNvPr id="17" name="Rectangle 16">
            <a:extLst>
              <a:ext uri="{FF2B5EF4-FFF2-40B4-BE49-F238E27FC236}">
                <a16:creationId xmlns:a16="http://schemas.microsoft.com/office/drawing/2014/main" id="{E478E514-9F82-2A43-81D0-EE6C6157549F}"/>
              </a:ext>
            </a:extLst>
          </p:cNvPr>
          <p:cNvSpPr/>
          <p:nvPr/>
        </p:nvSpPr>
        <p:spPr>
          <a:xfrm>
            <a:off x="156035" y="4001163"/>
            <a:ext cx="10782367" cy="899810"/>
          </a:xfrm>
          <a:prstGeom prst="rect">
            <a:avLst/>
          </a:prstGeom>
          <a:noFill/>
        </p:spPr>
        <p:txBody>
          <a:bodyPr wrap="square">
            <a:noAutofit/>
          </a:bodyPr>
          <a:lstStyle/>
          <a:p>
            <a:endParaRPr lang="en-US" sz="1600" b="0" i="1" dirty="0">
              <a:solidFill>
                <a:srgbClr val="222222"/>
              </a:solidFill>
              <a:effectLst/>
              <a:latin typeface="Arial" panose="020B0604020202020204" pitchFamily="34" charset="0"/>
            </a:endParaRPr>
          </a:p>
        </p:txBody>
      </p:sp>
      <p:pic>
        <p:nvPicPr>
          <p:cNvPr id="3" name="Picture 2">
            <a:extLst>
              <a:ext uri="{FF2B5EF4-FFF2-40B4-BE49-F238E27FC236}">
                <a16:creationId xmlns:a16="http://schemas.microsoft.com/office/drawing/2014/main" id="{3FFE8CF9-472F-584A-B637-64036EA772B1}"/>
              </a:ext>
            </a:extLst>
          </p:cNvPr>
          <p:cNvPicPr>
            <a:picLocks noChangeAspect="1"/>
          </p:cNvPicPr>
          <p:nvPr/>
        </p:nvPicPr>
        <p:blipFill>
          <a:blip r:embed="rId3"/>
          <a:stretch>
            <a:fillRect/>
          </a:stretch>
        </p:blipFill>
        <p:spPr>
          <a:xfrm>
            <a:off x="406245" y="1292518"/>
            <a:ext cx="6703582" cy="4037765"/>
          </a:xfrm>
          <a:prstGeom prst="rect">
            <a:avLst/>
          </a:prstGeom>
        </p:spPr>
      </p:pic>
      <p:pic>
        <p:nvPicPr>
          <p:cNvPr id="2" name="Picture 1">
            <a:extLst>
              <a:ext uri="{FF2B5EF4-FFF2-40B4-BE49-F238E27FC236}">
                <a16:creationId xmlns:a16="http://schemas.microsoft.com/office/drawing/2014/main" id="{139C64AE-E2D7-3A4C-9D9A-4245BD0B9C71}"/>
              </a:ext>
            </a:extLst>
          </p:cNvPr>
          <p:cNvPicPr>
            <a:picLocks noChangeAspect="1"/>
          </p:cNvPicPr>
          <p:nvPr/>
        </p:nvPicPr>
        <p:blipFill>
          <a:blip r:embed="rId4"/>
          <a:stretch>
            <a:fillRect/>
          </a:stretch>
        </p:blipFill>
        <p:spPr>
          <a:xfrm>
            <a:off x="6763965" y="1110405"/>
            <a:ext cx="5284904" cy="1796979"/>
          </a:xfrm>
          <a:prstGeom prst="rect">
            <a:avLst/>
          </a:prstGeom>
        </p:spPr>
      </p:pic>
      <p:pic>
        <p:nvPicPr>
          <p:cNvPr id="4" name="Picture 3">
            <a:extLst>
              <a:ext uri="{FF2B5EF4-FFF2-40B4-BE49-F238E27FC236}">
                <a16:creationId xmlns:a16="http://schemas.microsoft.com/office/drawing/2014/main" id="{13567836-87BF-F640-8982-D19C5F4C5AAF}"/>
              </a:ext>
            </a:extLst>
          </p:cNvPr>
          <p:cNvPicPr>
            <a:picLocks noChangeAspect="1"/>
          </p:cNvPicPr>
          <p:nvPr/>
        </p:nvPicPr>
        <p:blipFill>
          <a:blip r:embed="rId5"/>
          <a:stretch>
            <a:fillRect/>
          </a:stretch>
        </p:blipFill>
        <p:spPr>
          <a:xfrm>
            <a:off x="8740821" y="3386124"/>
            <a:ext cx="1839025" cy="1382833"/>
          </a:xfrm>
          <a:prstGeom prst="rect">
            <a:avLst/>
          </a:prstGeom>
        </p:spPr>
      </p:pic>
    </p:spTree>
    <p:extLst>
      <p:ext uri="{BB962C8B-B14F-4D97-AF65-F5344CB8AC3E}">
        <p14:creationId xmlns:p14="http://schemas.microsoft.com/office/powerpoint/2010/main" val="27956836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6" name="Google Shape;238;p18">
            <a:extLst>
              <a:ext uri="{FF2B5EF4-FFF2-40B4-BE49-F238E27FC236}">
                <a16:creationId xmlns:a16="http://schemas.microsoft.com/office/drawing/2014/main" id="{2517FAC0-E6CA-41F8-97CA-FFC2EA329EF8}"/>
              </a:ext>
            </a:extLst>
          </p:cNvPr>
          <p:cNvSpPr/>
          <p:nvPr/>
        </p:nvSpPr>
        <p:spPr>
          <a:xfrm>
            <a:off x="-6938" y="6604000"/>
            <a:ext cx="12198938" cy="254000"/>
          </a:xfrm>
          <a:prstGeom prst="rect">
            <a:avLst/>
          </a:prstGeom>
          <a:solidFill>
            <a:schemeClr val="tx1">
              <a:lumMod val="85000"/>
              <a:lumOff val="15000"/>
            </a:schemeClr>
          </a:solidFill>
          <a:ln>
            <a:noFill/>
          </a:ln>
        </p:spPr>
        <p:txBody>
          <a:bodyPr spcFirstLastPara="1" wrap="square" lIns="91425" tIns="45700" rIns="91425" bIns="45700" anchor="ctr" anchorCtr="0">
            <a:noAutofit/>
          </a:bodyPr>
          <a:lstStyle/>
          <a:p>
            <a:pPr algn="ctr"/>
            <a:endParaRPr sz="1800" dirty="0">
              <a:solidFill>
                <a:schemeClr val="lt1"/>
              </a:solidFill>
              <a:latin typeface="Verdana"/>
              <a:ea typeface="Verdana"/>
              <a:cs typeface="Verdana"/>
              <a:sym typeface="Verdana"/>
            </a:endParaRPr>
          </a:p>
        </p:txBody>
      </p:sp>
      <p:sp>
        <p:nvSpPr>
          <p:cNvPr id="10" name="Google Shape;449;p42">
            <a:extLst>
              <a:ext uri="{FF2B5EF4-FFF2-40B4-BE49-F238E27FC236}">
                <a16:creationId xmlns:a16="http://schemas.microsoft.com/office/drawing/2014/main" id="{35FCFF28-F7D6-4855-8DFB-54BC29F2CC5E}"/>
              </a:ext>
            </a:extLst>
          </p:cNvPr>
          <p:cNvSpPr/>
          <p:nvPr/>
        </p:nvSpPr>
        <p:spPr>
          <a:xfrm>
            <a:off x="0" y="-1"/>
            <a:ext cx="12192000" cy="999259"/>
          </a:xfrm>
          <a:prstGeom prst="rect">
            <a:avLst/>
          </a:prstGeom>
          <a:solidFill>
            <a:schemeClr val="tx1">
              <a:lumMod val="85000"/>
              <a:lumOff val="15000"/>
            </a:schemeClr>
          </a:solidFill>
          <a:ln>
            <a:noFill/>
          </a:ln>
        </p:spPr>
        <p:txBody>
          <a:bodyPr spcFirstLastPara="1" wrap="square" lIns="91425" tIns="45700" rIns="91425" bIns="45700" anchor="ctr" anchorCtr="0">
            <a:noAutofit/>
          </a:bodyPr>
          <a:lstStyle/>
          <a:p>
            <a:pPr algn="ctr"/>
            <a:endParaRPr sz="1800" dirty="0">
              <a:solidFill>
                <a:schemeClr val="lt1"/>
              </a:solidFill>
              <a:latin typeface="Lora" pitchFamily="2" charset="0"/>
              <a:ea typeface="Verdana"/>
              <a:cs typeface="Verdana"/>
              <a:sym typeface="Verdana"/>
            </a:endParaRPr>
          </a:p>
        </p:txBody>
      </p:sp>
      <p:sp>
        <p:nvSpPr>
          <p:cNvPr id="9" name="Google Shape;449;p42">
            <a:extLst>
              <a:ext uri="{FF2B5EF4-FFF2-40B4-BE49-F238E27FC236}">
                <a16:creationId xmlns:a16="http://schemas.microsoft.com/office/drawing/2014/main" id="{DA477EC1-DCF8-4908-A4C9-63D5C9ED8FFE}"/>
              </a:ext>
            </a:extLst>
          </p:cNvPr>
          <p:cNvSpPr/>
          <p:nvPr/>
        </p:nvSpPr>
        <p:spPr>
          <a:xfrm>
            <a:off x="130628" y="256371"/>
            <a:ext cx="12068309" cy="468566"/>
          </a:xfrm>
          <a:prstGeom prst="rect">
            <a:avLst/>
          </a:prstGeom>
          <a:noFill/>
          <a:ln>
            <a:noFill/>
          </a:ln>
        </p:spPr>
        <p:txBody>
          <a:bodyPr spcFirstLastPara="1" wrap="square" lIns="91425" tIns="45700" rIns="91425" bIns="45700" anchor="ctr" anchorCtr="0">
            <a:noAutofit/>
          </a:bodyPr>
          <a:lstStyle/>
          <a:p>
            <a:pPr>
              <a:buClr>
                <a:srgbClr val="404040"/>
              </a:buClr>
              <a:buSzPts val="2000"/>
            </a:pPr>
            <a:r>
              <a:rPr lang="en-US" sz="2400" b="1" dirty="0">
                <a:solidFill>
                  <a:schemeClr val="bg1"/>
                </a:solidFill>
                <a:latin typeface="Lora" pitchFamily="2" charset="0"/>
                <a:ea typeface="Quattrocento Sans"/>
                <a:cs typeface="Quattrocento Sans"/>
                <a:sym typeface="Quattrocento Sans"/>
              </a:rPr>
              <a:t>Challenges facing psychological science</a:t>
            </a:r>
            <a:endParaRPr lang="en-US" sz="2000" dirty="0">
              <a:solidFill>
                <a:schemeClr val="bg1"/>
              </a:solidFill>
              <a:latin typeface="Lora" pitchFamily="2" charset="0"/>
              <a:ea typeface="Quattrocento Sans"/>
              <a:cs typeface="Quattrocento Sans"/>
              <a:sym typeface="Quattrocento Sans"/>
            </a:endParaRPr>
          </a:p>
        </p:txBody>
      </p:sp>
      <p:sp>
        <p:nvSpPr>
          <p:cNvPr id="19" name="Rectangle 18">
            <a:extLst>
              <a:ext uri="{FF2B5EF4-FFF2-40B4-BE49-F238E27FC236}">
                <a16:creationId xmlns:a16="http://schemas.microsoft.com/office/drawing/2014/main" id="{EE7615AB-F90F-4B77-96A7-A027D1B229C4}"/>
              </a:ext>
            </a:extLst>
          </p:cNvPr>
          <p:cNvSpPr/>
          <p:nvPr/>
        </p:nvSpPr>
        <p:spPr>
          <a:xfrm>
            <a:off x="5994401" y="6549478"/>
            <a:ext cx="6054468" cy="338554"/>
          </a:xfrm>
          <a:prstGeom prst="rect">
            <a:avLst/>
          </a:prstGeom>
          <a:noFill/>
        </p:spPr>
        <p:txBody>
          <a:bodyPr wrap="square">
            <a:spAutoFit/>
          </a:bodyPr>
          <a:lstStyle/>
          <a:p>
            <a:pPr algn="r"/>
            <a:r>
              <a:rPr lang="en-US" sz="1600" dirty="0">
                <a:solidFill>
                  <a:schemeClr val="bg1"/>
                </a:solidFill>
                <a:latin typeface="Lora" pitchFamily="2" charset="0"/>
              </a:rPr>
              <a:t>Henrich et al., 2010; </a:t>
            </a:r>
            <a:r>
              <a:rPr lang="en-US" sz="1600" dirty="0" err="1">
                <a:solidFill>
                  <a:schemeClr val="bg1"/>
                </a:solidFill>
                <a:latin typeface="Lora" pitchFamily="2" charset="0"/>
              </a:rPr>
              <a:t>Nuijten</a:t>
            </a:r>
            <a:r>
              <a:rPr lang="en-US" sz="1600" dirty="0">
                <a:solidFill>
                  <a:schemeClr val="bg1"/>
                </a:solidFill>
                <a:latin typeface="Lora" pitchFamily="2" charset="0"/>
              </a:rPr>
              <a:t> et al., 2016; </a:t>
            </a:r>
            <a:r>
              <a:rPr lang="en-US" sz="1600" dirty="0" err="1">
                <a:solidFill>
                  <a:schemeClr val="bg1"/>
                </a:solidFill>
                <a:latin typeface="Lora" pitchFamily="2" charset="0"/>
              </a:rPr>
              <a:t>Silberzahn</a:t>
            </a:r>
            <a:r>
              <a:rPr lang="en-US" sz="1600" dirty="0">
                <a:solidFill>
                  <a:schemeClr val="bg1"/>
                </a:solidFill>
                <a:latin typeface="Lora" pitchFamily="2" charset="0"/>
              </a:rPr>
              <a:t> et al., 2018</a:t>
            </a:r>
            <a:endParaRPr lang="en-US" sz="1600" i="1" dirty="0">
              <a:solidFill>
                <a:schemeClr val="bg1"/>
              </a:solidFill>
              <a:latin typeface="Lora" pitchFamily="2" charset="0"/>
            </a:endParaRPr>
          </a:p>
        </p:txBody>
      </p:sp>
      <p:sp>
        <p:nvSpPr>
          <p:cNvPr id="26" name="Rectangle 25">
            <a:extLst>
              <a:ext uri="{FF2B5EF4-FFF2-40B4-BE49-F238E27FC236}">
                <a16:creationId xmlns:a16="http://schemas.microsoft.com/office/drawing/2014/main" id="{FF791C21-C860-404C-8EFC-9431FB4873AE}"/>
              </a:ext>
            </a:extLst>
          </p:cNvPr>
          <p:cNvSpPr/>
          <p:nvPr/>
        </p:nvSpPr>
        <p:spPr>
          <a:xfrm>
            <a:off x="130628" y="1053780"/>
            <a:ext cx="12061372" cy="52758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600" dirty="0"/>
          </a:p>
        </p:txBody>
      </p:sp>
      <p:sp>
        <p:nvSpPr>
          <p:cNvPr id="11" name="Rectangle 10">
            <a:extLst>
              <a:ext uri="{FF2B5EF4-FFF2-40B4-BE49-F238E27FC236}">
                <a16:creationId xmlns:a16="http://schemas.microsoft.com/office/drawing/2014/main" id="{85EA8BFF-570D-264C-A5F8-F6391194FE85}"/>
              </a:ext>
            </a:extLst>
          </p:cNvPr>
          <p:cNvSpPr/>
          <p:nvPr/>
        </p:nvSpPr>
        <p:spPr>
          <a:xfrm>
            <a:off x="144589" y="1392535"/>
            <a:ext cx="10782367" cy="899810"/>
          </a:xfrm>
          <a:prstGeom prst="rect">
            <a:avLst/>
          </a:prstGeom>
          <a:noFill/>
        </p:spPr>
        <p:txBody>
          <a:bodyPr wrap="square">
            <a:noAutofit/>
          </a:bodyPr>
          <a:lstStyle/>
          <a:p>
            <a:r>
              <a:rPr lang="en-US" sz="1600" b="0" i="1" dirty="0">
                <a:solidFill>
                  <a:srgbClr val="222222"/>
                </a:solidFill>
                <a:effectLst/>
                <a:latin typeface="Arial" panose="020B0604020202020204" pitchFamily="34" charset="0"/>
              </a:rPr>
              <a:t>History behind the big team science movement (Hans)</a:t>
            </a:r>
          </a:p>
        </p:txBody>
      </p:sp>
      <p:sp>
        <p:nvSpPr>
          <p:cNvPr id="12" name="Rectangle 11">
            <a:extLst>
              <a:ext uri="{FF2B5EF4-FFF2-40B4-BE49-F238E27FC236}">
                <a16:creationId xmlns:a16="http://schemas.microsoft.com/office/drawing/2014/main" id="{E072D969-0E76-524D-AE73-583C838D0711}"/>
              </a:ext>
            </a:extLst>
          </p:cNvPr>
          <p:cNvSpPr/>
          <p:nvPr/>
        </p:nvSpPr>
        <p:spPr>
          <a:xfrm>
            <a:off x="150312" y="1209877"/>
            <a:ext cx="11891376" cy="122124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8ED5D62-0548-474D-898D-F621F0174EC3}"/>
              </a:ext>
            </a:extLst>
          </p:cNvPr>
          <p:cNvSpPr/>
          <p:nvPr/>
        </p:nvSpPr>
        <p:spPr>
          <a:xfrm>
            <a:off x="144589" y="1392535"/>
            <a:ext cx="10782367" cy="899810"/>
          </a:xfrm>
          <a:prstGeom prst="rect">
            <a:avLst/>
          </a:prstGeom>
          <a:noFill/>
        </p:spPr>
        <p:txBody>
          <a:bodyPr wrap="square">
            <a:noAutofit/>
          </a:bodyPr>
          <a:lstStyle/>
          <a:p>
            <a:r>
              <a:rPr lang="en-US" sz="2000" b="1" dirty="0">
                <a:solidFill>
                  <a:srgbClr val="222222"/>
                </a:solidFill>
                <a:effectLst/>
                <a:latin typeface="Arial" panose="020B0604020202020204" pitchFamily="34" charset="0"/>
              </a:rPr>
              <a:t>Challenges </a:t>
            </a:r>
            <a:r>
              <a:rPr lang="en-US" sz="2000" b="1" dirty="0">
                <a:solidFill>
                  <a:srgbClr val="222222"/>
                </a:solidFill>
                <a:latin typeface="Arial" panose="020B0604020202020204" pitchFamily="34" charset="0"/>
              </a:rPr>
              <a:t>to generalizability </a:t>
            </a:r>
            <a:endParaRPr lang="en-US" sz="2000" b="1" dirty="0">
              <a:solidFill>
                <a:srgbClr val="222222"/>
              </a:solidFill>
              <a:effectLst/>
              <a:latin typeface="Arial" panose="020B0604020202020204" pitchFamily="34" charset="0"/>
            </a:endParaRPr>
          </a:p>
        </p:txBody>
      </p:sp>
      <p:sp>
        <p:nvSpPr>
          <p:cNvPr id="16" name="Rectangle 15">
            <a:extLst>
              <a:ext uri="{FF2B5EF4-FFF2-40B4-BE49-F238E27FC236}">
                <a16:creationId xmlns:a16="http://schemas.microsoft.com/office/drawing/2014/main" id="{5BC61CE1-FC41-D649-ABD5-800673502034}"/>
              </a:ext>
            </a:extLst>
          </p:cNvPr>
          <p:cNvSpPr/>
          <p:nvPr/>
        </p:nvSpPr>
        <p:spPr>
          <a:xfrm>
            <a:off x="144589" y="2691408"/>
            <a:ext cx="10782367" cy="899810"/>
          </a:xfrm>
          <a:prstGeom prst="rect">
            <a:avLst/>
          </a:prstGeom>
          <a:noFill/>
        </p:spPr>
        <p:txBody>
          <a:bodyPr wrap="square">
            <a:noAutofit/>
          </a:bodyPr>
          <a:lstStyle/>
          <a:p>
            <a:endParaRPr lang="en-US" sz="1600" b="0" i="1" dirty="0">
              <a:solidFill>
                <a:srgbClr val="222222"/>
              </a:solidFill>
              <a:effectLst/>
              <a:latin typeface="Arial" panose="020B0604020202020204" pitchFamily="34" charset="0"/>
            </a:endParaRPr>
          </a:p>
        </p:txBody>
      </p:sp>
      <p:sp>
        <p:nvSpPr>
          <p:cNvPr id="17" name="Rectangle 16">
            <a:extLst>
              <a:ext uri="{FF2B5EF4-FFF2-40B4-BE49-F238E27FC236}">
                <a16:creationId xmlns:a16="http://schemas.microsoft.com/office/drawing/2014/main" id="{E478E514-9F82-2A43-81D0-EE6C6157549F}"/>
              </a:ext>
            </a:extLst>
          </p:cNvPr>
          <p:cNvSpPr/>
          <p:nvPr/>
        </p:nvSpPr>
        <p:spPr>
          <a:xfrm>
            <a:off x="156035" y="4001163"/>
            <a:ext cx="10782367" cy="899810"/>
          </a:xfrm>
          <a:prstGeom prst="rect">
            <a:avLst/>
          </a:prstGeom>
          <a:noFill/>
        </p:spPr>
        <p:txBody>
          <a:bodyPr wrap="square">
            <a:noAutofit/>
          </a:bodyPr>
          <a:lstStyle/>
          <a:p>
            <a:endParaRPr lang="en-US" sz="1600" b="0" i="1" dirty="0">
              <a:solidFill>
                <a:srgbClr val="222222"/>
              </a:solidFill>
              <a:effectLst/>
              <a:latin typeface="Arial" panose="020B0604020202020204" pitchFamily="34" charset="0"/>
            </a:endParaRPr>
          </a:p>
        </p:txBody>
      </p:sp>
    </p:spTree>
    <p:extLst>
      <p:ext uri="{BB962C8B-B14F-4D97-AF65-F5344CB8AC3E}">
        <p14:creationId xmlns:p14="http://schemas.microsoft.com/office/powerpoint/2010/main" val="3609788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6" name="Google Shape;238;p18">
            <a:extLst>
              <a:ext uri="{FF2B5EF4-FFF2-40B4-BE49-F238E27FC236}">
                <a16:creationId xmlns:a16="http://schemas.microsoft.com/office/drawing/2014/main" id="{2517FAC0-E6CA-41F8-97CA-FFC2EA329EF8}"/>
              </a:ext>
            </a:extLst>
          </p:cNvPr>
          <p:cNvSpPr/>
          <p:nvPr/>
        </p:nvSpPr>
        <p:spPr>
          <a:xfrm>
            <a:off x="-6938" y="6604000"/>
            <a:ext cx="12198938" cy="254000"/>
          </a:xfrm>
          <a:prstGeom prst="rect">
            <a:avLst/>
          </a:prstGeom>
          <a:solidFill>
            <a:schemeClr val="tx1">
              <a:lumMod val="85000"/>
              <a:lumOff val="15000"/>
            </a:schemeClr>
          </a:solidFill>
          <a:ln>
            <a:noFill/>
          </a:ln>
        </p:spPr>
        <p:txBody>
          <a:bodyPr spcFirstLastPara="1" wrap="square" lIns="91425" tIns="45700" rIns="91425" bIns="45700" anchor="ctr" anchorCtr="0">
            <a:noAutofit/>
          </a:bodyPr>
          <a:lstStyle/>
          <a:p>
            <a:pPr algn="ctr"/>
            <a:endParaRPr sz="1800" dirty="0">
              <a:solidFill>
                <a:schemeClr val="lt1"/>
              </a:solidFill>
              <a:latin typeface="Verdana"/>
              <a:ea typeface="Verdana"/>
              <a:cs typeface="Verdana"/>
              <a:sym typeface="Verdana"/>
            </a:endParaRPr>
          </a:p>
        </p:txBody>
      </p:sp>
      <p:sp>
        <p:nvSpPr>
          <p:cNvPr id="10" name="Google Shape;449;p42">
            <a:extLst>
              <a:ext uri="{FF2B5EF4-FFF2-40B4-BE49-F238E27FC236}">
                <a16:creationId xmlns:a16="http://schemas.microsoft.com/office/drawing/2014/main" id="{35FCFF28-F7D6-4855-8DFB-54BC29F2CC5E}"/>
              </a:ext>
            </a:extLst>
          </p:cNvPr>
          <p:cNvSpPr/>
          <p:nvPr/>
        </p:nvSpPr>
        <p:spPr>
          <a:xfrm>
            <a:off x="0" y="-1"/>
            <a:ext cx="12192000" cy="999259"/>
          </a:xfrm>
          <a:prstGeom prst="rect">
            <a:avLst/>
          </a:prstGeom>
          <a:solidFill>
            <a:schemeClr val="tx1">
              <a:lumMod val="85000"/>
              <a:lumOff val="15000"/>
            </a:schemeClr>
          </a:solidFill>
          <a:ln>
            <a:noFill/>
          </a:ln>
        </p:spPr>
        <p:txBody>
          <a:bodyPr spcFirstLastPara="1" wrap="square" lIns="91425" tIns="45700" rIns="91425" bIns="45700" anchor="ctr" anchorCtr="0">
            <a:noAutofit/>
          </a:bodyPr>
          <a:lstStyle/>
          <a:p>
            <a:pPr algn="ctr"/>
            <a:endParaRPr sz="1800" dirty="0">
              <a:solidFill>
                <a:schemeClr val="lt1"/>
              </a:solidFill>
              <a:latin typeface="Lora" pitchFamily="2" charset="0"/>
              <a:ea typeface="Verdana"/>
              <a:cs typeface="Verdana"/>
              <a:sym typeface="Verdana"/>
            </a:endParaRPr>
          </a:p>
        </p:txBody>
      </p:sp>
      <p:sp>
        <p:nvSpPr>
          <p:cNvPr id="9" name="Google Shape;449;p42">
            <a:extLst>
              <a:ext uri="{FF2B5EF4-FFF2-40B4-BE49-F238E27FC236}">
                <a16:creationId xmlns:a16="http://schemas.microsoft.com/office/drawing/2014/main" id="{DA477EC1-DCF8-4908-A4C9-63D5C9ED8FFE}"/>
              </a:ext>
            </a:extLst>
          </p:cNvPr>
          <p:cNvSpPr/>
          <p:nvPr/>
        </p:nvSpPr>
        <p:spPr>
          <a:xfrm>
            <a:off x="130628" y="256371"/>
            <a:ext cx="12068309" cy="468566"/>
          </a:xfrm>
          <a:prstGeom prst="rect">
            <a:avLst/>
          </a:prstGeom>
          <a:noFill/>
          <a:ln>
            <a:noFill/>
          </a:ln>
        </p:spPr>
        <p:txBody>
          <a:bodyPr spcFirstLastPara="1" wrap="square" lIns="91425" tIns="45700" rIns="91425" bIns="45700" anchor="ctr" anchorCtr="0">
            <a:noAutofit/>
          </a:bodyPr>
          <a:lstStyle/>
          <a:p>
            <a:pPr>
              <a:buClr>
                <a:srgbClr val="404040"/>
              </a:buClr>
              <a:buSzPts val="2000"/>
            </a:pPr>
            <a:r>
              <a:rPr lang="en-US" sz="2400" b="1" dirty="0">
                <a:solidFill>
                  <a:schemeClr val="bg1"/>
                </a:solidFill>
                <a:latin typeface="Lora" pitchFamily="2" charset="0"/>
                <a:ea typeface="Quattrocento Sans"/>
                <a:cs typeface="Quattrocento Sans"/>
                <a:sym typeface="Quattrocento Sans"/>
              </a:rPr>
              <a:t>Challenges facing psychological science</a:t>
            </a:r>
            <a:endParaRPr lang="en-US" sz="2000" dirty="0">
              <a:solidFill>
                <a:schemeClr val="bg1"/>
              </a:solidFill>
              <a:latin typeface="Lora" pitchFamily="2" charset="0"/>
              <a:ea typeface="Quattrocento Sans"/>
              <a:cs typeface="Quattrocento Sans"/>
              <a:sym typeface="Quattrocento Sans"/>
            </a:endParaRPr>
          </a:p>
        </p:txBody>
      </p:sp>
      <p:sp>
        <p:nvSpPr>
          <p:cNvPr id="19" name="Rectangle 18">
            <a:extLst>
              <a:ext uri="{FF2B5EF4-FFF2-40B4-BE49-F238E27FC236}">
                <a16:creationId xmlns:a16="http://schemas.microsoft.com/office/drawing/2014/main" id="{EE7615AB-F90F-4B77-96A7-A027D1B229C4}"/>
              </a:ext>
            </a:extLst>
          </p:cNvPr>
          <p:cNvSpPr/>
          <p:nvPr/>
        </p:nvSpPr>
        <p:spPr>
          <a:xfrm>
            <a:off x="5994401" y="6549478"/>
            <a:ext cx="6054468" cy="338554"/>
          </a:xfrm>
          <a:prstGeom prst="rect">
            <a:avLst/>
          </a:prstGeom>
          <a:noFill/>
        </p:spPr>
        <p:txBody>
          <a:bodyPr wrap="square">
            <a:spAutoFit/>
          </a:bodyPr>
          <a:lstStyle/>
          <a:p>
            <a:pPr algn="r"/>
            <a:r>
              <a:rPr lang="en-US" sz="1600" dirty="0">
                <a:solidFill>
                  <a:schemeClr val="bg1"/>
                </a:solidFill>
                <a:latin typeface="Lora" pitchFamily="2" charset="0"/>
              </a:rPr>
              <a:t>Henrich et al., 2010; </a:t>
            </a:r>
            <a:r>
              <a:rPr lang="en-US" sz="1600" dirty="0" err="1">
                <a:solidFill>
                  <a:schemeClr val="bg1"/>
                </a:solidFill>
                <a:latin typeface="Lora" pitchFamily="2" charset="0"/>
              </a:rPr>
              <a:t>Nuijten</a:t>
            </a:r>
            <a:r>
              <a:rPr lang="en-US" sz="1600" dirty="0">
                <a:solidFill>
                  <a:schemeClr val="bg1"/>
                </a:solidFill>
                <a:latin typeface="Lora" pitchFamily="2" charset="0"/>
              </a:rPr>
              <a:t> et al., 2016; </a:t>
            </a:r>
            <a:r>
              <a:rPr lang="en-US" sz="1600" dirty="0" err="1">
                <a:solidFill>
                  <a:schemeClr val="bg1"/>
                </a:solidFill>
                <a:latin typeface="Lora" pitchFamily="2" charset="0"/>
              </a:rPr>
              <a:t>Silberzahn</a:t>
            </a:r>
            <a:r>
              <a:rPr lang="en-US" sz="1600" dirty="0">
                <a:solidFill>
                  <a:schemeClr val="bg1"/>
                </a:solidFill>
                <a:latin typeface="Lora" pitchFamily="2" charset="0"/>
              </a:rPr>
              <a:t> et al., 2018</a:t>
            </a:r>
            <a:endParaRPr lang="en-US" sz="1600" i="1" dirty="0">
              <a:solidFill>
                <a:schemeClr val="bg1"/>
              </a:solidFill>
              <a:latin typeface="Lora" pitchFamily="2" charset="0"/>
            </a:endParaRPr>
          </a:p>
        </p:txBody>
      </p:sp>
      <p:sp>
        <p:nvSpPr>
          <p:cNvPr id="26" name="Rectangle 25">
            <a:extLst>
              <a:ext uri="{FF2B5EF4-FFF2-40B4-BE49-F238E27FC236}">
                <a16:creationId xmlns:a16="http://schemas.microsoft.com/office/drawing/2014/main" id="{FF791C21-C860-404C-8EFC-9431FB4873AE}"/>
              </a:ext>
            </a:extLst>
          </p:cNvPr>
          <p:cNvSpPr/>
          <p:nvPr/>
        </p:nvSpPr>
        <p:spPr>
          <a:xfrm>
            <a:off x="130628" y="1053780"/>
            <a:ext cx="12061372" cy="52758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600" dirty="0"/>
          </a:p>
        </p:txBody>
      </p:sp>
      <p:sp>
        <p:nvSpPr>
          <p:cNvPr id="11" name="Rectangle 10">
            <a:extLst>
              <a:ext uri="{FF2B5EF4-FFF2-40B4-BE49-F238E27FC236}">
                <a16:creationId xmlns:a16="http://schemas.microsoft.com/office/drawing/2014/main" id="{85EA8BFF-570D-264C-A5F8-F6391194FE85}"/>
              </a:ext>
            </a:extLst>
          </p:cNvPr>
          <p:cNvSpPr/>
          <p:nvPr/>
        </p:nvSpPr>
        <p:spPr>
          <a:xfrm>
            <a:off x="144589" y="1392535"/>
            <a:ext cx="10782367" cy="899810"/>
          </a:xfrm>
          <a:prstGeom prst="rect">
            <a:avLst/>
          </a:prstGeom>
          <a:noFill/>
        </p:spPr>
        <p:txBody>
          <a:bodyPr wrap="square">
            <a:noAutofit/>
          </a:bodyPr>
          <a:lstStyle/>
          <a:p>
            <a:r>
              <a:rPr lang="en-US" sz="1600" b="0" i="1" dirty="0">
                <a:solidFill>
                  <a:srgbClr val="222222"/>
                </a:solidFill>
                <a:effectLst/>
                <a:latin typeface="Arial" panose="020B0604020202020204" pitchFamily="34" charset="0"/>
              </a:rPr>
              <a:t>History behind the big team science movement (Hans)</a:t>
            </a:r>
          </a:p>
        </p:txBody>
      </p:sp>
      <p:sp>
        <p:nvSpPr>
          <p:cNvPr id="12" name="Rectangle 11">
            <a:extLst>
              <a:ext uri="{FF2B5EF4-FFF2-40B4-BE49-F238E27FC236}">
                <a16:creationId xmlns:a16="http://schemas.microsoft.com/office/drawing/2014/main" id="{E072D969-0E76-524D-AE73-583C838D0711}"/>
              </a:ext>
            </a:extLst>
          </p:cNvPr>
          <p:cNvSpPr/>
          <p:nvPr/>
        </p:nvSpPr>
        <p:spPr>
          <a:xfrm>
            <a:off x="150312" y="1209877"/>
            <a:ext cx="11891376" cy="122124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E6CE02C-EBD8-D14E-8CF3-BF844E3C4C34}"/>
              </a:ext>
            </a:extLst>
          </p:cNvPr>
          <p:cNvSpPr/>
          <p:nvPr/>
        </p:nvSpPr>
        <p:spPr>
          <a:xfrm>
            <a:off x="150312" y="2530691"/>
            <a:ext cx="11891376" cy="1221245"/>
          </a:xfrm>
          <a:prstGeom prst="rect">
            <a:avLst/>
          </a:prstGeom>
          <a:solidFill>
            <a:srgbClr val="F9F4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b="1" dirty="0">
                <a:solidFill>
                  <a:srgbClr val="222222"/>
                </a:solidFill>
                <a:latin typeface="Arial" panose="020B0604020202020204" pitchFamily="34" charset="0"/>
              </a:rPr>
              <a:t>Challenges to computational reproducibility </a:t>
            </a:r>
            <a:endParaRPr lang="en-US" sz="2000" dirty="0"/>
          </a:p>
        </p:txBody>
      </p:sp>
      <p:sp>
        <p:nvSpPr>
          <p:cNvPr id="15" name="Rectangle 14">
            <a:extLst>
              <a:ext uri="{FF2B5EF4-FFF2-40B4-BE49-F238E27FC236}">
                <a16:creationId xmlns:a16="http://schemas.microsoft.com/office/drawing/2014/main" id="{88ED5D62-0548-474D-898D-F621F0174EC3}"/>
              </a:ext>
            </a:extLst>
          </p:cNvPr>
          <p:cNvSpPr/>
          <p:nvPr/>
        </p:nvSpPr>
        <p:spPr>
          <a:xfrm>
            <a:off x="144589" y="1392535"/>
            <a:ext cx="10782367" cy="899810"/>
          </a:xfrm>
          <a:prstGeom prst="rect">
            <a:avLst/>
          </a:prstGeom>
          <a:noFill/>
        </p:spPr>
        <p:txBody>
          <a:bodyPr wrap="square">
            <a:noAutofit/>
          </a:bodyPr>
          <a:lstStyle/>
          <a:p>
            <a:r>
              <a:rPr lang="en-US" sz="2000" b="1" dirty="0">
                <a:solidFill>
                  <a:srgbClr val="222222"/>
                </a:solidFill>
                <a:effectLst/>
                <a:latin typeface="Arial" panose="020B0604020202020204" pitchFamily="34" charset="0"/>
              </a:rPr>
              <a:t>Challenges </a:t>
            </a:r>
            <a:r>
              <a:rPr lang="en-US" sz="2000" b="1" dirty="0">
                <a:solidFill>
                  <a:srgbClr val="222222"/>
                </a:solidFill>
                <a:latin typeface="Arial" panose="020B0604020202020204" pitchFamily="34" charset="0"/>
              </a:rPr>
              <a:t>to generalizability </a:t>
            </a:r>
            <a:endParaRPr lang="en-US" sz="2000" b="1" dirty="0">
              <a:solidFill>
                <a:srgbClr val="222222"/>
              </a:solidFill>
              <a:effectLst/>
              <a:latin typeface="Arial" panose="020B0604020202020204" pitchFamily="34" charset="0"/>
            </a:endParaRPr>
          </a:p>
        </p:txBody>
      </p:sp>
      <p:sp>
        <p:nvSpPr>
          <p:cNvPr id="16" name="Rectangle 15">
            <a:extLst>
              <a:ext uri="{FF2B5EF4-FFF2-40B4-BE49-F238E27FC236}">
                <a16:creationId xmlns:a16="http://schemas.microsoft.com/office/drawing/2014/main" id="{5BC61CE1-FC41-D649-ABD5-800673502034}"/>
              </a:ext>
            </a:extLst>
          </p:cNvPr>
          <p:cNvSpPr/>
          <p:nvPr/>
        </p:nvSpPr>
        <p:spPr>
          <a:xfrm>
            <a:off x="144589" y="2691408"/>
            <a:ext cx="10782367" cy="899810"/>
          </a:xfrm>
          <a:prstGeom prst="rect">
            <a:avLst/>
          </a:prstGeom>
          <a:noFill/>
        </p:spPr>
        <p:txBody>
          <a:bodyPr wrap="square">
            <a:noAutofit/>
          </a:bodyPr>
          <a:lstStyle/>
          <a:p>
            <a:endParaRPr lang="en-US" sz="1600" b="0" i="1" dirty="0">
              <a:solidFill>
                <a:srgbClr val="222222"/>
              </a:solidFill>
              <a:effectLst/>
              <a:latin typeface="Arial" panose="020B0604020202020204" pitchFamily="34" charset="0"/>
            </a:endParaRPr>
          </a:p>
        </p:txBody>
      </p:sp>
      <p:sp>
        <p:nvSpPr>
          <p:cNvPr id="17" name="Rectangle 16">
            <a:extLst>
              <a:ext uri="{FF2B5EF4-FFF2-40B4-BE49-F238E27FC236}">
                <a16:creationId xmlns:a16="http://schemas.microsoft.com/office/drawing/2014/main" id="{E478E514-9F82-2A43-81D0-EE6C6157549F}"/>
              </a:ext>
            </a:extLst>
          </p:cNvPr>
          <p:cNvSpPr/>
          <p:nvPr/>
        </p:nvSpPr>
        <p:spPr>
          <a:xfrm>
            <a:off x="156035" y="4001163"/>
            <a:ext cx="10782367" cy="899810"/>
          </a:xfrm>
          <a:prstGeom prst="rect">
            <a:avLst/>
          </a:prstGeom>
          <a:noFill/>
        </p:spPr>
        <p:txBody>
          <a:bodyPr wrap="square">
            <a:noAutofit/>
          </a:bodyPr>
          <a:lstStyle/>
          <a:p>
            <a:endParaRPr lang="en-US" sz="1600" b="0" i="1" dirty="0">
              <a:solidFill>
                <a:srgbClr val="222222"/>
              </a:solidFill>
              <a:effectLst/>
              <a:latin typeface="Arial" panose="020B0604020202020204" pitchFamily="34" charset="0"/>
            </a:endParaRPr>
          </a:p>
        </p:txBody>
      </p:sp>
    </p:spTree>
    <p:extLst>
      <p:ext uri="{BB962C8B-B14F-4D97-AF65-F5344CB8AC3E}">
        <p14:creationId xmlns:p14="http://schemas.microsoft.com/office/powerpoint/2010/main" val="3038081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6" name="Google Shape;238;p18">
            <a:extLst>
              <a:ext uri="{FF2B5EF4-FFF2-40B4-BE49-F238E27FC236}">
                <a16:creationId xmlns:a16="http://schemas.microsoft.com/office/drawing/2014/main" id="{2517FAC0-E6CA-41F8-97CA-FFC2EA329EF8}"/>
              </a:ext>
            </a:extLst>
          </p:cNvPr>
          <p:cNvSpPr/>
          <p:nvPr/>
        </p:nvSpPr>
        <p:spPr>
          <a:xfrm>
            <a:off x="-6938" y="6604000"/>
            <a:ext cx="12198938" cy="254000"/>
          </a:xfrm>
          <a:prstGeom prst="rect">
            <a:avLst/>
          </a:prstGeom>
          <a:solidFill>
            <a:schemeClr val="tx1">
              <a:lumMod val="85000"/>
              <a:lumOff val="15000"/>
            </a:schemeClr>
          </a:solidFill>
          <a:ln>
            <a:noFill/>
          </a:ln>
        </p:spPr>
        <p:txBody>
          <a:bodyPr spcFirstLastPara="1" wrap="square" lIns="91425" tIns="45700" rIns="91425" bIns="45700" anchor="ctr" anchorCtr="0">
            <a:noAutofit/>
          </a:bodyPr>
          <a:lstStyle/>
          <a:p>
            <a:pPr algn="ctr"/>
            <a:endParaRPr sz="1800" dirty="0">
              <a:solidFill>
                <a:schemeClr val="lt1"/>
              </a:solidFill>
              <a:latin typeface="Verdana"/>
              <a:ea typeface="Verdana"/>
              <a:cs typeface="Verdana"/>
              <a:sym typeface="Verdana"/>
            </a:endParaRPr>
          </a:p>
        </p:txBody>
      </p:sp>
      <p:sp>
        <p:nvSpPr>
          <p:cNvPr id="10" name="Google Shape;449;p42">
            <a:extLst>
              <a:ext uri="{FF2B5EF4-FFF2-40B4-BE49-F238E27FC236}">
                <a16:creationId xmlns:a16="http://schemas.microsoft.com/office/drawing/2014/main" id="{35FCFF28-F7D6-4855-8DFB-54BC29F2CC5E}"/>
              </a:ext>
            </a:extLst>
          </p:cNvPr>
          <p:cNvSpPr/>
          <p:nvPr/>
        </p:nvSpPr>
        <p:spPr>
          <a:xfrm>
            <a:off x="0" y="-1"/>
            <a:ext cx="12192000" cy="999259"/>
          </a:xfrm>
          <a:prstGeom prst="rect">
            <a:avLst/>
          </a:prstGeom>
          <a:solidFill>
            <a:schemeClr val="tx1">
              <a:lumMod val="85000"/>
              <a:lumOff val="15000"/>
            </a:schemeClr>
          </a:solidFill>
          <a:ln>
            <a:noFill/>
          </a:ln>
        </p:spPr>
        <p:txBody>
          <a:bodyPr spcFirstLastPara="1" wrap="square" lIns="91425" tIns="45700" rIns="91425" bIns="45700" anchor="ctr" anchorCtr="0">
            <a:noAutofit/>
          </a:bodyPr>
          <a:lstStyle/>
          <a:p>
            <a:pPr algn="ctr"/>
            <a:endParaRPr sz="1800" dirty="0">
              <a:solidFill>
                <a:schemeClr val="lt1"/>
              </a:solidFill>
              <a:latin typeface="Lora" pitchFamily="2" charset="0"/>
              <a:ea typeface="Verdana"/>
              <a:cs typeface="Verdana"/>
              <a:sym typeface="Verdana"/>
            </a:endParaRPr>
          </a:p>
        </p:txBody>
      </p:sp>
      <p:sp>
        <p:nvSpPr>
          <p:cNvPr id="9" name="Google Shape;449;p42">
            <a:extLst>
              <a:ext uri="{FF2B5EF4-FFF2-40B4-BE49-F238E27FC236}">
                <a16:creationId xmlns:a16="http://schemas.microsoft.com/office/drawing/2014/main" id="{DA477EC1-DCF8-4908-A4C9-63D5C9ED8FFE}"/>
              </a:ext>
            </a:extLst>
          </p:cNvPr>
          <p:cNvSpPr/>
          <p:nvPr/>
        </p:nvSpPr>
        <p:spPr>
          <a:xfrm>
            <a:off x="130628" y="256371"/>
            <a:ext cx="12068309" cy="468566"/>
          </a:xfrm>
          <a:prstGeom prst="rect">
            <a:avLst/>
          </a:prstGeom>
          <a:noFill/>
          <a:ln>
            <a:noFill/>
          </a:ln>
        </p:spPr>
        <p:txBody>
          <a:bodyPr spcFirstLastPara="1" wrap="square" lIns="91425" tIns="45700" rIns="91425" bIns="45700" anchor="ctr" anchorCtr="0">
            <a:noAutofit/>
          </a:bodyPr>
          <a:lstStyle/>
          <a:p>
            <a:pPr>
              <a:buClr>
                <a:srgbClr val="404040"/>
              </a:buClr>
              <a:buSzPts val="2000"/>
            </a:pPr>
            <a:r>
              <a:rPr lang="en-US" sz="2400" b="1" dirty="0">
                <a:solidFill>
                  <a:schemeClr val="bg1"/>
                </a:solidFill>
                <a:latin typeface="Lora" pitchFamily="2" charset="0"/>
                <a:ea typeface="Quattrocento Sans"/>
                <a:cs typeface="Quattrocento Sans"/>
                <a:sym typeface="Quattrocento Sans"/>
              </a:rPr>
              <a:t>Challenges facing psychological science</a:t>
            </a:r>
            <a:endParaRPr lang="en-US" sz="2000" dirty="0">
              <a:solidFill>
                <a:schemeClr val="bg1"/>
              </a:solidFill>
              <a:latin typeface="Lora" pitchFamily="2" charset="0"/>
              <a:ea typeface="Quattrocento Sans"/>
              <a:cs typeface="Quattrocento Sans"/>
              <a:sym typeface="Quattrocento Sans"/>
            </a:endParaRPr>
          </a:p>
        </p:txBody>
      </p:sp>
      <p:sp>
        <p:nvSpPr>
          <p:cNvPr id="19" name="Rectangle 18">
            <a:extLst>
              <a:ext uri="{FF2B5EF4-FFF2-40B4-BE49-F238E27FC236}">
                <a16:creationId xmlns:a16="http://schemas.microsoft.com/office/drawing/2014/main" id="{EE7615AB-F90F-4B77-96A7-A027D1B229C4}"/>
              </a:ext>
            </a:extLst>
          </p:cNvPr>
          <p:cNvSpPr/>
          <p:nvPr/>
        </p:nvSpPr>
        <p:spPr>
          <a:xfrm>
            <a:off x="5994401" y="6549478"/>
            <a:ext cx="6054468" cy="338554"/>
          </a:xfrm>
          <a:prstGeom prst="rect">
            <a:avLst/>
          </a:prstGeom>
          <a:noFill/>
        </p:spPr>
        <p:txBody>
          <a:bodyPr wrap="square">
            <a:spAutoFit/>
          </a:bodyPr>
          <a:lstStyle/>
          <a:p>
            <a:pPr algn="r"/>
            <a:r>
              <a:rPr lang="en-US" sz="1600" dirty="0">
                <a:solidFill>
                  <a:schemeClr val="bg1"/>
                </a:solidFill>
                <a:latin typeface="Lora" pitchFamily="2" charset="0"/>
              </a:rPr>
              <a:t>Henrich et al., 2010; </a:t>
            </a:r>
            <a:r>
              <a:rPr lang="en-US" sz="1600" dirty="0" err="1">
                <a:solidFill>
                  <a:schemeClr val="bg1"/>
                </a:solidFill>
                <a:latin typeface="Lora" pitchFamily="2" charset="0"/>
              </a:rPr>
              <a:t>Nuijten</a:t>
            </a:r>
            <a:r>
              <a:rPr lang="en-US" sz="1600" dirty="0">
                <a:solidFill>
                  <a:schemeClr val="bg1"/>
                </a:solidFill>
                <a:latin typeface="Lora" pitchFamily="2" charset="0"/>
              </a:rPr>
              <a:t> et al., 2016; </a:t>
            </a:r>
            <a:r>
              <a:rPr lang="en-US" sz="1600" dirty="0" err="1">
                <a:solidFill>
                  <a:schemeClr val="bg1"/>
                </a:solidFill>
                <a:latin typeface="Lora" pitchFamily="2" charset="0"/>
              </a:rPr>
              <a:t>Silberzahn</a:t>
            </a:r>
            <a:r>
              <a:rPr lang="en-US" sz="1600" dirty="0">
                <a:solidFill>
                  <a:schemeClr val="bg1"/>
                </a:solidFill>
                <a:latin typeface="Lora" pitchFamily="2" charset="0"/>
              </a:rPr>
              <a:t> et al., 2018</a:t>
            </a:r>
            <a:endParaRPr lang="en-US" sz="1600" i="1" dirty="0">
              <a:solidFill>
                <a:schemeClr val="bg1"/>
              </a:solidFill>
              <a:latin typeface="Lora" pitchFamily="2" charset="0"/>
            </a:endParaRPr>
          </a:p>
        </p:txBody>
      </p:sp>
      <p:sp>
        <p:nvSpPr>
          <p:cNvPr id="26" name="Rectangle 25">
            <a:extLst>
              <a:ext uri="{FF2B5EF4-FFF2-40B4-BE49-F238E27FC236}">
                <a16:creationId xmlns:a16="http://schemas.microsoft.com/office/drawing/2014/main" id="{FF791C21-C860-404C-8EFC-9431FB4873AE}"/>
              </a:ext>
            </a:extLst>
          </p:cNvPr>
          <p:cNvSpPr/>
          <p:nvPr/>
        </p:nvSpPr>
        <p:spPr>
          <a:xfrm>
            <a:off x="130628" y="1053780"/>
            <a:ext cx="12061372" cy="52758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600" dirty="0"/>
          </a:p>
        </p:txBody>
      </p:sp>
      <p:sp>
        <p:nvSpPr>
          <p:cNvPr id="11" name="Rectangle 10">
            <a:extLst>
              <a:ext uri="{FF2B5EF4-FFF2-40B4-BE49-F238E27FC236}">
                <a16:creationId xmlns:a16="http://schemas.microsoft.com/office/drawing/2014/main" id="{85EA8BFF-570D-264C-A5F8-F6391194FE85}"/>
              </a:ext>
            </a:extLst>
          </p:cNvPr>
          <p:cNvSpPr/>
          <p:nvPr/>
        </p:nvSpPr>
        <p:spPr>
          <a:xfrm>
            <a:off x="144589" y="1392535"/>
            <a:ext cx="10782367" cy="899810"/>
          </a:xfrm>
          <a:prstGeom prst="rect">
            <a:avLst/>
          </a:prstGeom>
          <a:noFill/>
        </p:spPr>
        <p:txBody>
          <a:bodyPr wrap="square">
            <a:noAutofit/>
          </a:bodyPr>
          <a:lstStyle/>
          <a:p>
            <a:r>
              <a:rPr lang="en-US" sz="1600" b="0" i="1" dirty="0">
                <a:solidFill>
                  <a:srgbClr val="222222"/>
                </a:solidFill>
                <a:effectLst/>
                <a:latin typeface="Arial" panose="020B0604020202020204" pitchFamily="34" charset="0"/>
              </a:rPr>
              <a:t>History behind the big team science movement (Hans)</a:t>
            </a:r>
          </a:p>
        </p:txBody>
      </p:sp>
      <p:sp>
        <p:nvSpPr>
          <p:cNvPr id="12" name="Rectangle 11">
            <a:extLst>
              <a:ext uri="{FF2B5EF4-FFF2-40B4-BE49-F238E27FC236}">
                <a16:creationId xmlns:a16="http://schemas.microsoft.com/office/drawing/2014/main" id="{E072D969-0E76-524D-AE73-583C838D0711}"/>
              </a:ext>
            </a:extLst>
          </p:cNvPr>
          <p:cNvSpPr/>
          <p:nvPr/>
        </p:nvSpPr>
        <p:spPr>
          <a:xfrm>
            <a:off x="150312" y="1209877"/>
            <a:ext cx="11891376" cy="122124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E6CE02C-EBD8-D14E-8CF3-BF844E3C4C34}"/>
              </a:ext>
            </a:extLst>
          </p:cNvPr>
          <p:cNvSpPr/>
          <p:nvPr/>
        </p:nvSpPr>
        <p:spPr>
          <a:xfrm>
            <a:off x="150312" y="2530691"/>
            <a:ext cx="11891376" cy="1221245"/>
          </a:xfrm>
          <a:prstGeom prst="rect">
            <a:avLst/>
          </a:prstGeom>
          <a:solidFill>
            <a:srgbClr val="F9F4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b="1" dirty="0">
                <a:solidFill>
                  <a:srgbClr val="222222"/>
                </a:solidFill>
                <a:latin typeface="Arial" panose="020B0604020202020204" pitchFamily="34" charset="0"/>
              </a:rPr>
              <a:t>Challenges to computational reproducibility </a:t>
            </a:r>
            <a:endParaRPr lang="en-US" sz="2000" dirty="0"/>
          </a:p>
        </p:txBody>
      </p:sp>
      <p:sp>
        <p:nvSpPr>
          <p:cNvPr id="14" name="Rectangle 13">
            <a:extLst>
              <a:ext uri="{FF2B5EF4-FFF2-40B4-BE49-F238E27FC236}">
                <a16:creationId xmlns:a16="http://schemas.microsoft.com/office/drawing/2014/main" id="{82334806-A9F5-5447-97E1-1319A1AF8F3C}"/>
              </a:ext>
            </a:extLst>
          </p:cNvPr>
          <p:cNvSpPr/>
          <p:nvPr/>
        </p:nvSpPr>
        <p:spPr>
          <a:xfrm>
            <a:off x="144589" y="3851413"/>
            <a:ext cx="11891376" cy="1221245"/>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000" b="1" dirty="0">
              <a:solidFill>
                <a:srgbClr val="222222"/>
              </a:solidFill>
              <a:latin typeface="Arial" panose="020B0604020202020204" pitchFamily="34" charset="0"/>
            </a:endParaRPr>
          </a:p>
          <a:p>
            <a:r>
              <a:rPr lang="en-US" sz="2000" b="1" dirty="0">
                <a:solidFill>
                  <a:srgbClr val="222222"/>
                </a:solidFill>
                <a:latin typeface="Arial" panose="020B0604020202020204" pitchFamily="34" charset="0"/>
              </a:rPr>
              <a:t>Challenges to inferential reproducibility </a:t>
            </a:r>
          </a:p>
          <a:p>
            <a:endParaRPr lang="en-US" sz="2000" dirty="0"/>
          </a:p>
          <a:p>
            <a:pPr algn="ctr"/>
            <a:endParaRPr lang="en-US" sz="2000" dirty="0"/>
          </a:p>
        </p:txBody>
      </p:sp>
      <p:sp>
        <p:nvSpPr>
          <p:cNvPr id="15" name="Rectangle 14">
            <a:extLst>
              <a:ext uri="{FF2B5EF4-FFF2-40B4-BE49-F238E27FC236}">
                <a16:creationId xmlns:a16="http://schemas.microsoft.com/office/drawing/2014/main" id="{88ED5D62-0548-474D-898D-F621F0174EC3}"/>
              </a:ext>
            </a:extLst>
          </p:cNvPr>
          <p:cNvSpPr/>
          <p:nvPr/>
        </p:nvSpPr>
        <p:spPr>
          <a:xfrm>
            <a:off x="144589" y="1392535"/>
            <a:ext cx="10782367" cy="899810"/>
          </a:xfrm>
          <a:prstGeom prst="rect">
            <a:avLst/>
          </a:prstGeom>
          <a:noFill/>
        </p:spPr>
        <p:txBody>
          <a:bodyPr wrap="square">
            <a:noAutofit/>
          </a:bodyPr>
          <a:lstStyle/>
          <a:p>
            <a:r>
              <a:rPr lang="en-US" sz="2000" b="1" dirty="0">
                <a:solidFill>
                  <a:srgbClr val="222222"/>
                </a:solidFill>
                <a:effectLst/>
                <a:latin typeface="Arial" panose="020B0604020202020204" pitchFamily="34" charset="0"/>
              </a:rPr>
              <a:t>Challenges </a:t>
            </a:r>
            <a:r>
              <a:rPr lang="en-US" sz="2000" b="1" dirty="0">
                <a:solidFill>
                  <a:srgbClr val="222222"/>
                </a:solidFill>
                <a:latin typeface="Arial" panose="020B0604020202020204" pitchFamily="34" charset="0"/>
              </a:rPr>
              <a:t>to generalizability </a:t>
            </a:r>
            <a:endParaRPr lang="en-US" sz="2000" b="1" dirty="0">
              <a:solidFill>
                <a:srgbClr val="222222"/>
              </a:solidFill>
              <a:effectLst/>
              <a:latin typeface="Arial" panose="020B0604020202020204" pitchFamily="34" charset="0"/>
            </a:endParaRPr>
          </a:p>
        </p:txBody>
      </p:sp>
      <p:sp>
        <p:nvSpPr>
          <p:cNvPr id="16" name="Rectangle 15">
            <a:extLst>
              <a:ext uri="{FF2B5EF4-FFF2-40B4-BE49-F238E27FC236}">
                <a16:creationId xmlns:a16="http://schemas.microsoft.com/office/drawing/2014/main" id="{5BC61CE1-FC41-D649-ABD5-800673502034}"/>
              </a:ext>
            </a:extLst>
          </p:cNvPr>
          <p:cNvSpPr/>
          <p:nvPr/>
        </p:nvSpPr>
        <p:spPr>
          <a:xfrm>
            <a:off x="144589" y="2691408"/>
            <a:ext cx="10782367" cy="899810"/>
          </a:xfrm>
          <a:prstGeom prst="rect">
            <a:avLst/>
          </a:prstGeom>
          <a:noFill/>
        </p:spPr>
        <p:txBody>
          <a:bodyPr wrap="square">
            <a:noAutofit/>
          </a:bodyPr>
          <a:lstStyle/>
          <a:p>
            <a:endParaRPr lang="en-US" sz="1600" b="0" i="1" dirty="0">
              <a:solidFill>
                <a:srgbClr val="222222"/>
              </a:solidFill>
              <a:effectLst/>
              <a:latin typeface="Arial" panose="020B0604020202020204" pitchFamily="34" charset="0"/>
            </a:endParaRPr>
          </a:p>
        </p:txBody>
      </p:sp>
      <p:sp>
        <p:nvSpPr>
          <p:cNvPr id="17" name="Rectangle 16">
            <a:extLst>
              <a:ext uri="{FF2B5EF4-FFF2-40B4-BE49-F238E27FC236}">
                <a16:creationId xmlns:a16="http://schemas.microsoft.com/office/drawing/2014/main" id="{E478E514-9F82-2A43-81D0-EE6C6157549F}"/>
              </a:ext>
            </a:extLst>
          </p:cNvPr>
          <p:cNvSpPr/>
          <p:nvPr/>
        </p:nvSpPr>
        <p:spPr>
          <a:xfrm>
            <a:off x="156035" y="4001163"/>
            <a:ext cx="10782367" cy="899810"/>
          </a:xfrm>
          <a:prstGeom prst="rect">
            <a:avLst/>
          </a:prstGeom>
          <a:noFill/>
        </p:spPr>
        <p:txBody>
          <a:bodyPr wrap="square">
            <a:noAutofit/>
          </a:bodyPr>
          <a:lstStyle/>
          <a:p>
            <a:endParaRPr lang="en-US" sz="1600" b="0" i="1" dirty="0">
              <a:solidFill>
                <a:srgbClr val="222222"/>
              </a:solidFill>
              <a:effectLst/>
              <a:latin typeface="Arial" panose="020B0604020202020204" pitchFamily="34" charset="0"/>
            </a:endParaRPr>
          </a:p>
        </p:txBody>
      </p:sp>
    </p:spTree>
    <p:extLst>
      <p:ext uri="{BB962C8B-B14F-4D97-AF65-F5344CB8AC3E}">
        <p14:creationId xmlns:p14="http://schemas.microsoft.com/office/powerpoint/2010/main" val="627172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6" name="Google Shape;238;p18">
            <a:extLst>
              <a:ext uri="{FF2B5EF4-FFF2-40B4-BE49-F238E27FC236}">
                <a16:creationId xmlns:a16="http://schemas.microsoft.com/office/drawing/2014/main" id="{2517FAC0-E6CA-41F8-97CA-FFC2EA329EF8}"/>
              </a:ext>
            </a:extLst>
          </p:cNvPr>
          <p:cNvSpPr/>
          <p:nvPr/>
        </p:nvSpPr>
        <p:spPr>
          <a:xfrm>
            <a:off x="-6938" y="6604000"/>
            <a:ext cx="12198938" cy="254000"/>
          </a:xfrm>
          <a:prstGeom prst="rect">
            <a:avLst/>
          </a:prstGeom>
          <a:solidFill>
            <a:schemeClr val="tx1">
              <a:lumMod val="85000"/>
              <a:lumOff val="15000"/>
            </a:schemeClr>
          </a:solidFill>
          <a:ln>
            <a:noFill/>
          </a:ln>
        </p:spPr>
        <p:txBody>
          <a:bodyPr spcFirstLastPara="1" wrap="square" lIns="91425" tIns="45700" rIns="91425" bIns="45700" anchor="ctr" anchorCtr="0">
            <a:noAutofit/>
          </a:bodyPr>
          <a:lstStyle/>
          <a:p>
            <a:pPr algn="ctr"/>
            <a:endParaRPr sz="1800" dirty="0">
              <a:solidFill>
                <a:schemeClr val="lt1"/>
              </a:solidFill>
              <a:latin typeface="Verdana"/>
              <a:ea typeface="Verdana"/>
              <a:cs typeface="Verdana"/>
              <a:sym typeface="Verdana"/>
            </a:endParaRPr>
          </a:p>
        </p:txBody>
      </p:sp>
      <p:sp>
        <p:nvSpPr>
          <p:cNvPr id="10" name="Google Shape;449;p42">
            <a:extLst>
              <a:ext uri="{FF2B5EF4-FFF2-40B4-BE49-F238E27FC236}">
                <a16:creationId xmlns:a16="http://schemas.microsoft.com/office/drawing/2014/main" id="{35FCFF28-F7D6-4855-8DFB-54BC29F2CC5E}"/>
              </a:ext>
            </a:extLst>
          </p:cNvPr>
          <p:cNvSpPr/>
          <p:nvPr/>
        </p:nvSpPr>
        <p:spPr>
          <a:xfrm>
            <a:off x="0" y="-1"/>
            <a:ext cx="12192000" cy="999259"/>
          </a:xfrm>
          <a:prstGeom prst="rect">
            <a:avLst/>
          </a:prstGeom>
          <a:solidFill>
            <a:schemeClr val="tx1">
              <a:lumMod val="85000"/>
              <a:lumOff val="15000"/>
            </a:schemeClr>
          </a:solidFill>
          <a:ln>
            <a:noFill/>
          </a:ln>
        </p:spPr>
        <p:txBody>
          <a:bodyPr spcFirstLastPara="1" wrap="square" lIns="91425" tIns="45700" rIns="91425" bIns="45700" anchor="ctr" anchorCtr="0">
            <a:noAutofit/>
          </a:bodyPr>
          <a:lstStyle/>
          <a:p>
            <a:pPr algn="ctr"/>
            <a:endParaRPr sz="1800" dirty="0">
              <a:solidFill>
                <a:schemeClr val="lt1"/>
              </a:solidFill>
              <a:latin typeface="Lora" pitchFamily="2" charset="0"/>
              <a:ea typeface="Verdana"/>
              <a:cs typeface="Verdana"/>
              <a:sym typeface="Verdana"/>
            </a:endParaRPr>
          </a:p>
        </p:txBody>
      </p:sp>
      <p:sp>
        <p:nvSpPr>
          <p:cNvPr id="9" name="Google Shape;449;p42">
            <a:extLst>
              <a:ext uri="{FF2B5EF4-FFF2-40B4-BE49-F238E27FC236}">
                <a16:creationId xmlns:a16="http://schemas.microsoft.com/office/drawing/2014/main" id="{DA477EC1-DCF8-4908-A4C9-63D5C9ED8FFE}"/>
              </a:ext>
            </a:extLst>
          </p:cNvPr>
          <p:cNvSpPr/>
          <p:nvPr/>
        </p:nvSpPr>
        <p:spPr>
          <a:xfrm>
            <a:off x="130628" y="256371"/>
            <a:ext cx="12068309" cy="468566"/>
          </a:xfrm>
          <a:prstGeom prst="rect">
            <a:avLst/>
          </a:prstGeom>
          <a:noFill/>
          <a:ln>
            <a:noFill/>
          </a:ln>
        </p:spPr>
        <p:txBody>
          <a:bodyPr spcFirstLastPara="1" wrap="square" lIns="91425" tIns="45700" rIns="91425" bIns="45700" anchor="ctr" anchorCtr="0">
            <a:noAutofit/>
          </a:bodyPr>
          <a:lstStyle/>
          <a:p>
            <a:pPr>
              <a:buClr>
                <a:srgbClr val="404040"/>
              </a:buClr>
              <a:buSzPts val="2000"/>
            </a:pPr>
            <a:r>
              <a:rPr lang="en-US" sz="2400" b="1" dirty="0">
                <a:solidFill>
                  <a:schemeClr val="bg1"/>
                </a:solidFill>
                <a:latin typeface="Lora" pitchFamily="2" charset="0"/>
                <a:ea typeface="Quattrocento Sans"/>
                <a:cs typeface="Quattrocento Sans"/>
                <a:sym typeface="Quattrocento Sans"/>
              </a:rPr>
              <a:t>History behind the big team science movement</a:t>
            </a:r>
            <a:endParaRPr lang="en-US" sz="2000" dirty="0">
              <a:solidFill>
                <a:schemeClr val="bg1"/>
              </a:solidFill>
              <a:latin typeface="Lora" pitchFamily="2" charset="0"/>
              <a:ea typeface="Quattrocento Sans"/>
              <a:cs typeface="Quattrocento Sans"/>
              <a:sym typeface="Quattrocento Sans"/>
            </a:endParaRPr>
          </a:p>
        </p:txBody>
      </p:sp>
      <p:sp>
        <p:nvSpPr>
          <p:cNvPr id="19" name="Rectangle 18">
            <a:extLst>
              <a:ext uri="{FF2B5EF4-FFF2-40B4-BE49-F238E27FC236}">
                <a16:creationId xmlns:a16="http://schemas.microsoft.com/office/drawing/2014/main" id="{EE7615AB-F90F-4B77-96A7-A027D1B229C4}"/>
              </a:ext>
            </a:extLst>
          </p:cNvPr>
          <p:cNvSpPr/>
          <p:nvPr/>
        </p:nvSpPr>
        <p:spPr>
          <a:xfrm>
            <a:off x="5994401" y="6549478"/>
            <a:ext cx="6054468" cy="338554"/>
          </a:xfrm>
          <a:prstGeom prst="rect">
            <a:avLst/>
          </a:prstGeom>
          <a:noFill/>
        </p:spPr>
        <p:txBody>
          <a:bodyPr wrap="square">
            <a:spAutoFit/>
          </a:bodyPr>
          <a:lstStyle/>
          <a:p>
            <a:pPr algn="r"/>
            <a:r>
              <a:rPr lang="en-US" sz="1600" i="1" dirty="0" err="1">
                <a:solidFill>
                  <a:schemeClr val="bg1"/>
                </a:solidFill>
                <a:latin typeface="Lora" pitchFamily="2" charset="0"/>
              </a:rPr>
              <a:t>Chartier</a:t>
            </a:r>
            <a:r>
              <a:rPr lang="en-US" sz="1600" i="1" dirty="0">
                <a:solidFill>
                  <a:schemeClr val="bg1"/>
                </a:solidFill>
                <a:latin typeface="Lora" pitchFamily="2" charset="0"/>
              </a:rPr>
              <a:t>, 2017</a:t>
            </a:r>
          </a:p>
        </p:txBody>
      </p:sp>
      <p:sp>
        <p:nvSpPr>
          <p:cNvPr id="26" name="Rectangle 25">
            <a:extLst>
              <a:ext uri="{FF2B5EF4-FFF2-40B4-BE49-F238E27FC236}">
                <a16:creationId xmlns:a16="http://schemas.microsoft.com/office/drawing/2014/main" id="{FF791C21-C860-404C-8EFC-9431FB4873AE}"/>
              </a:ext>
            </a:extLst>
          </p:cNvPr>
          <p:cNvSpPr/>
          <p:nvPr/>
        </p:nvSpPr>
        <p:spPr>
          <a:xfrm>
            <a:off x="130628" y="1053780"/>
            <a:ext cx="12061372" cy="52758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600" dirty="0"/>
          </a:p>
        </p:txBody>
      </p:sp>
      <p:sp>
        <p:nvSpPr>
          <p:cNvPr id="11" name="Rectangle 10">
            <a:extLst>
              <a:ext uri="{FF2B5EF4-FFF2-40B4-BE49-F238E27FC236}">
                <a16:creationId xmlns:a16="http://schemas.microsoft.com/office/drawing/2014/main" id="{85EA8BFF-570D-264C-A5F8-F6391194FE85}"/>
              </a:ext>
            </a:extLst>
          </p:cNvPr>
          <p:cNvSpPr/>
          <p:nvPr/>
        </p:nvSpPr>
        <p:spPr>
          <a:xfrm>
            <a:off x="144589" y="1392535"/>
            <a:ext cx="10782367" cy="899810"/>
          </a:xfrm>
          <a:prstGeom prst="rect">
            <a:avLst/>
          </a:prstGeom>
          <a:noFill/>
        </p:spPr>
        <p:txBody>
          <a:bodyPr wrap="square">
            <a:noAutofit/>
          </a:bodyPr>
          <a:lstStyle/>
          <a:p>
            <a:endParaRPr lang="en-US" sz="1600" b="0" i="1" dirty="0">
              <a:solidFill>
                <a:srgbClr val="222222"/>
              </a:solidFill>
              <a:effectLst/>
              <a:latin typeface="Arial" panose="020B0604020202020204" pitchFamily="34" charset="0"/>
            </a:endParaRPr>
          </a:p>
        </p:txBody>
      </p:sp>
      <p:sp>
        <p:nvSpPr>
          <p:cNvPr id="16" name="Rectangle 15">
            <a:extLst>
              <a:ext uri="{FF2B5EF4-FFF2-40B4-BE49-F238E27FC236}">
                <a16:creationId xmlns:a16="http://schemas.microsoft.com/office/drawing/2014/main" id="{5BC61CE1-FC41-D649-ABD5-800673502034}"/>
              </a:ext>
            </a:extLst>
          </p:cNvPr>
          <p:cNvSpPr/>
          <p:nvPr/>
        </p:nvSpPr>
        <p:spPr>
          <a:xfrm>
            <a:off x="144589" y="2691408"/>
            <a:ext cx="10782367" cy="899810"/>
          </a:xfrm>
          <a:prstGeom prst="rect">
            <a:avLst/>
          </a:prstGeom>
          <a:noFill/>
        </p:spPr>
        <p:txBody>
          <a:bodyPr wrap="square">
            <a:noAutofit/>
          </a:bodyPr>
          <a:lstStyle/>
          <a:p>
            <a:endParaRPr lang="en-US" sz="1600" b="0" i="1" dirty="0">
              <a:solidFill>
                <a:srgbClr val="222222"/>
              </a:solidFill>
              <a:effectLst/>
              <a:latin typeface="Arial" panose="020B0604020202020204" pitchFamily="34" charset="0"/>
            </a:endParaRPr>
          </a:p>
        </p:txBody>
      </p:sp>
      <p:sp>
        <p:nvSpPr>
          <p:cNvPr id="17" name="Rectangle 16">
            <a:extLst>
              <a:ext uri="{FF2B5EF4-FFF2-40B4-BE49-F238E27FC236}">
                <a16:creationId xmlns:a16="http://schemas.microsoft.com/office/drawing/2014/main" id="{E478E514-9F82-2A43-81D0-EE6C6157549F}"/>
              </a:ext>
            </a:extLst>
          </p:cNvPr>
          <p:cNvSpPr/>
          <p:nvPr/>
        </p:nvSpPr>
        <p:spPr>
          <a:xfrm>
            <a:off x="156035" y="4001163"/>
            <a:ext cx="10782367" cy="899810"/>
          </a:xfrm>
          <a:prstGeom prst="rect">
            <a:avLst/>
          </a:prstGeom>
          <a:noFill/>
        </p:spPr>
        <p:txBody>
          <a:bodyPr wrap="square">
            <a:noAutofit/>
          </a:bodyPr>
          <a:lstStyle/>
          <a:p>
            <a:endParaRPr lang="en-US" sz="1600" b="0" i="1" dirty="0">
              <a:solidFill>
                <a:srgbClr val="222222"/>
              </a:solidFill>
              <a:effectLst/>
              <a:latin typeface="Arial" panose="020B0604020202020204" pitchFamily="34" charset="0"/>
            </a:endParaRPr>
          </a:p>
        </p:txBody>
      </p:sp>
      <p:pic>
        <p:nvPicPr>
          <p:cNvPr id="2" name="Picture 1">
            <a:extLst>
              <a:ext uri="{FF2B5EF4-FFF2-40B4-BE49-F238E27FC236}">
                <a16:creationId xmlns:a16="http://schemas.microsoft.com/office/drawing/2014/main" id="{016BFA84-0890-7546-B9CD-7B42EFE598B1}"/>
              </a:ext>
            </a:extLst>
          </p:cNvPr>
          <p:cNvPicPr>
            <a:picLocks noChangeAspect="1"/>
          </p:cNvPicPr>
          <p:nvPr/>
        </p:nvPicPr>
        <p:blipFill>
          <a:blip r:embed="rId3"/>
          <a:stretch>
            <a:fillRect/>
          </a:stretch>
        </p:blipFill>
        <p:spPr>
          <a:xfrm>
            <a:off x="228600" y="1085850"/>
            <a:ext cx="11734800" cy="4686300"/>
          </a:xfrm>
          <a:prstGeom prst="rect">
            <a:avLst/>
          </a:prstGeom>
        </p:spPr>
      </p:pic>
    </p:spTree>
    <p:extLst>
      <p:ext uri="{BB962C8B-B14F-4D97-AF65-F5344CB8AC3E}">
        <p14:creationId xmlns:p14="http://schemas.microsoft.com/office/powerpoint/2010/main" val="4213135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6" name="Google Shape;238;p18">
            <a:extLst>
              <a:ext uri="{FF2B5EF4-FFF2-40B4-BE49-F238E27FC236}">
                <a16:creationId xmlns:a16="http://schemas.microsoft.com/office/drawing/2014/main" id="{2517FAC0-E6CA-41F8-97CA-FFC2EA329EF8}"/>
              </a:ext>
            </a:extLst>
          </p:cNvPr>
          <p:cNvSpPr/>
          <p:nvPr/>
        </p:nvSpPr>
        <p:spPr>
          <a:xfrm>
            <a:off x="-6938" y="6604000"/>
            <a:ext cx="12198938" cy="254000"/>
          </a:xfrm>
          <a:prstGeom prst="rect">
            <a:avLst/>
          </a:prstGeom>
          <a:solidFill>
            <a:schemeClr val="tx1">
              <a:lumMod val="85000"/>
              <a:lumOff val="15000"/>
            </a:schemeClr>
          </a:solidFill>
          <a:ln>
            <a:noFill/>
          </a:ln>
        </p:spPr>
        <p:txBody>
          <a:bodyPr spcFirstLastPara="1" wrap="square" lIns="91425" tIns="45700" rIns="91425" bIns="45700" anchor="ctr" anchorCtr="0">
            <a:noAutofit/>
          </a:bodyPr>
          <a:lstStyle/>
          <a:p>
            <a:pPr algn="ctr"/>
            <a:endParaRPr sz="1800" dirty="0">
              <a:solidFill>
                <a:schemeClr val="lt1"/>
              </a:solidFill>
              <a:latin typeface="Verdana"/>
              <a:ea typeface="Verdana"/>
              <a:cs typeface="Verdana"/>
              <a:sym typeface="Verdana"/>
            </a:endParaRPr>
          </a:p>
        </p:txBody>
      </p:sp>
      <p:sp>
        <p:nvSpPr>
          <p:cNvPr id="10" name="Google Shape;449;p42">
            <a:extLst>
              <a:ext uri="{FF2B5EF4-FFF2-40B4-BE49-F238E27FC236}">
                <a16:creationId xmlns:a16="http://schemas.microsoft.com/office/drawing/2014/main" id="{35FCFF28-F7D6-4855-8DFB-54BC29F2CC5E}"/>
              </a:ext>
            </a:extLst>
          </p:cNvPr>
          <p:cNvSpPr/>
          <p:nvPr/>
        </p:nvSpPr>
        <p:spPr>
          <a:xfrm>
            <a:off x="0" y="-1"/>
            <a:ext cx="12192000" cy="999259"/>
          </a:xfrm>
          <a:prstGeom prst="rect">
            <a:avLst/>
          </a:prstGeom>
          <a:solidFill>
            <a:schemeClr val="tx1">
              <a:lumMod val="85000"/>
              <a:lumOff val="15000"/>
            </a:schemeClr>
          </a:solidFill>
          <a:ln>
            <a:noFill/>
          </a:ln>
        </p:spPr>
        <p:txBody>
          <a:bodyPr spcFirstLastPara="1" wrap="square" lIns="91425" tIns="45700" rIns="91425" bIns="45700" anchor="ctr" anchorCtr="0">
            <a:noAutofit/>
          </a:bodyPr>
          <a:lstStyle/>
          <a:p>
            <a:pPr algn="ctr"/>
            <a:endParaRPr sz="1800" dirty="0">
              <a:solidFill>
                <a:schemeClr val="lt1"/>
              </a:solidFill>
              <a:latin typeface="Lora" pitchFamily="2" charset="0"/>
              <a:ea typeface="Verdana"/>
              <a:cs typeface="Verdana"/>
              <a:sym typeface="Verdana"/>
            </a:endParaRPr>
          </a:p>
        </p:txBody>
      </p:sp>
      <p:sp>
        <p:nvSpPr>
          <p:cNvPr id="9" name="Google Shape;449;p42">
            <a:extLst>
              <a:ext uri="{FF2B5EF4-FFF2-40B4-BE49-F238E27FC236}">
                <a16:creationId xmlns:a16="http://schemas.microsoft.com/office/drawing/2014/main" id="{DA477EC1-DCF8-4908-A4C9-63D5C9ED8FFE}"/>
              </a:ext>
            </a:extLst>
          </p:cNvPr>
          <p:cNvSpPr/>
          <p:nvPr/>
        </p:nvSpPr>
        <p:spPr>
          <a:xfrm>
            <a:off x="130628" y="256371"/>
            <a:ext cx="12068309" cy="468566"/>
          </a:xfrm>
          <a:prstGeom prst="rect">
            <a:avLst/>
          </a:prstGeom>
          <a:noFill/>
          <a:ln>
            <a:noFill/>
          </a:ln>
        </p:spPr>
        <p:txBody>
          <a:bodyPr spcFirstLastPara="1" wrap="square" lIns="91425" tIns="45700" rIns="91425" bIns="45700" anchor="ctr" anchorCtr="0">
            <a:noAutofit/>
          </a:bodyPr>
          <a:lstStyle/>
          <a:p>
            <a:pPr>
              <a:buClr>
                <a:srgbClr val="404040"/>
              </a:buClr>
              <a:buSzPts val="2000"/>
            </a:pPr>
            <a:r>
              <a:rPr lang="en-US" sz="2400" b="1" dirty="0">
                <a:solidFill>
                  <a:schemeClr val="bg1"/>
                </a:solidFill>
                <a:latin typeface="Lora" pitchFamily="2" charset="0"/>
                <a:ea typeface="Quattrocento Sans"/>
                <a:cs typeface="Quattrocento Sans"/>
                <a:sym typeface="Quattrocento Sans"/>
              </a:rPr>
              <a:t>History behind the big team science movement</a:t>
            </a:r>
            <a:endParaRPr lang="en-US" sz="2000" dirty="0">
              <a:solidFill>
                <a:schemeClr val="bg1"/>
              </a:solidFill>
              <a:latin typeface="Lora" pitchFamily="2" charset="0"/>
              <a:ea typeface="Quattrocento Sans"/>
              <a:cs typeface="Quattrocento Sans"/>
              <a:sym typeface="Quattrocento Sans"/>
            </a:endParaRPr>
          </a:p>
        </p:txBody>
      </p:sp>
      <p:sp>
        <p:nvSpPr>
          <p:cNvPr id="19" name="Rectangle 18">
            <a:extLst>
              <a:ext uri="{FF2B5EF4-FFF2-40B4-BE49-F238E27FC236}">
                <a16:creationId xmlns:a16="http://schemas.microsoft.com/office/drawing/2014/main" id="{EE7615AB-F90F-4B77-96A7-A027D1B229C4}"/>
              </a:ext>
            </a:extLst>
          </p:cNvPr>
          <p:cNvSpPr/>
          <p:nvPr/>
        </p:nvSpPr>
        <p:spPr>
          <a:xfrm>
            <a:off x="5994401" y="6549478"/>
            <a:ext cx="6054468" cy="338554"/>
          </a:xfrm>
          <a:prstGeom prst="rect">
            <a:avLst/>
          </a:prstGeom>
          <a:noFill/>
        </p:spPr>
        <p:txBody>
          <a:bodyPr wrap="square">
            <a:spAutoFit/>
          </a:bodyPr>
          <a:lstStyle/>
          <a:p>
            <a:pPr algn="r"/>
            <a:r>
              <a:rPr lang="en-US" sz="1600" i="1" dirty="0" err="1">
                <a:solidFill>
                  <a:schemeClr val="bg1"/>
                </a:solidFill>
                <a:latin typeface="Lora" pitchFamily="2" charset="0"/>
              </a:rPr>
              <a:t>Chartier</a:t>
            </a:r>
            <a:r>
              <a:rPr lang="en-US" sz="1600" i="1" dirty="0">
                <a:solidFill>
                  <a:schemeClr val="bg1"/>
                </a:solidFill>
                <a:latin typeface="Lora" pitchFamily="2" charset="0"/>
              </a:rPr>
              <a:t>, 2017</a:t>
            </a:r>
          </a:p>
        </p:txBody>
      </p:sp>
      <p:sp>
        <p:nvSpPr>
          <p:cNvPr id="26" name="Rectangle 25">
            <a:extLst>
              <a:ext uri="{FF2B5EF4-FFF2-40B4-BE49-F238E27FC236}">
                <a16:creationId xmlns:a16="http://schemas.microsoft.com/office/drawing/2014/main" id="{FF791C21-C860-404C-8EFC-9431FB4873AE}"/>
              </a:ext>
            </a:extLst>
          </p:cNvPr>
          <p:cNvSpPr/>
          <p:nvPr/>
        </p:nvSpPr>
        <p:spPr>
          <a:xfrm>
            <a:off x="130628" y="1053780"/>
            <a:ext cx="12061372" cy="52758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600" dirty="0"/>
          </a:p>
        </p:txBody>
      </p:sp>
      <p:sp>
        <p:nvSpPr>
          <p:cNvPr id="11" name="Rectangle 10">
            <a:extLst>
              <a:ext uri="{FF2B5EF4-FFF2-40B4-BE49-F238E27FC236}">
                <a16:creationId xmlns:a16="http://schemas.microsoft.com/office/drawing/2014/main" id="{85EA8BFF-570D-264C-A5F8-F6391194FE85}"/>
              </a:ext>
            </a:extLst>
          </p:cNvPr>
          <p:cNvSpPr/>
          <p:nvPr/>
        </p:nvSpPr>
        <p:spPr>
          <a:xfrm>
            <a:off x="144589" y="1392535"/>
            <a:ext cx="10782367" cy="899810"/>
          </a:xfrm>
          <a:prstGeom prst="rect">
            <a:avLst/>
          </a:prstGeom>
          <a:noFill/>
        </p:spPr>
        <p:txBody>
          <a:bodyPr wrap="square">
            <a:noAutofit/>
          </a:bodyPr>
          <a:lstStyle/>
          <a:p>
            <a:endParaRPr lang="en-US" sz="1600" b="0" i="1" dirty="0">
              <a:solidFill>
                <a:srgbClr val="222222"/>
              </a:solidFill>
              <a:effectLst/>
              <a:latin typeface="Arial" panose="020B0604020202020204" pitchFamily="34" charset="0"/>
            </a:endParaRPr>
          </a:p>
        </p:txBody>
      </p:sp>
      <p:sp>
        <p:nvSpPr>
          <p:cNvPr id="16" name="Rectangle 15">
            <a:extLst>
              <a:ext uri="{FF2B5EF4-FFF2-40B4-BE49-F238E27FC236}">
                <a16:creationId xmlns:a16="http://schemas.microsoft.com/office/drawing/2014/main" id="{5BC61CE1-FC41-D649-ABD5-800673502034}"/>
              </a:ext>
            </a:extLst>
          </p:cNvPr>
          <p:cNvSpPr/>
          <p:nvPr/>
        </p:nvSpPr>
        <p:spPr>
          <a:xfrm>
            <a:off x="144589" y="2691408"/>
            <a:ext cx="10782367" cy="899810"/>
          </a:xfrm>
          <a:prstGeom prst="rect">
            <a:avLst/>
          </a:prstGeom>
          <a:noFill/>
        </p:spPr>
        <p:txBody>
          <a:bodyPr wrap="square">
            <a:noAutofit/>
          </a:bodyPr>
          <a:lstStyle/>
          <a:p>
            <a:endParaRPr lang="en-US" sz="1600" b="0" i="1" dirty="0">
              <a:solidFill>
                <a:srgbClr val="222222"/>
              </a:solidFill>
              <a:effectLst/>
              <a:latin typeface="Arial" panose="020B0604020202020204" pitchFamily="34" charset="0"/>
            </a:endParaRPr>
          </a:p>
        </p:txBody>
      </p:sp>
      <p:sp>
        <p:nvSpPr>
          <p:cNvPr id="17" name="Rectangle 16">
            <a:extLst>
              <a:ext uri="{FF2B5EF4-FFF2-40B4-BE49-F238E27FC236}">
                <a16:creationId xmlns:a16="http://schemas.microsoft.com/office/drawing/2014/main" id="{E478E514-9F82-2A43-81D0-EE6C6157549F}"/>
              </a:ext>
            </a:extLst>
          </p:cNvPr>
          <p:cNvSpPr/>
          <p:nvPr/>
        </p:nvSpPr>
        <p:spPr>
          <a:xfrm>
            <a:off x="156035" y="4001163"/>
            <a:ext cx="10782367" cy="899810"/>
          </a:xfrm>
          <a:prstGeom prst="rect">
            <a:avLst/>
          </a:prstGeom>
          <a:noFill/>
        </p:spPr>
        <p:txBody>
          <a:bodyPr wrap="square">
            <a:noAutofit/>
          </a:bodyPr>
          <a:lstStyle/>
          <a:p>
            <a:endParaRPr lang="en-US" sz="1600" b="0" i="1" dirty="0">
              <a:solidFill>
                <a:srgbClr val="222222"/>
              </a:solidFill>
              <a:effectLst/>
              <a:latin typeface="Arial" panose="020B0604020202020204" pitchFamily="34" charset="0"/>
            </a:endParaRPr>
          </a:p>
        </p:txBody>
      </p:sp>
      <p:pic>
        <p:nvPicPr>
          <p:cNvPr id="2" name="Picture 1">
            <a:extLst>
              <a:ext uri="{FF2B5EF4-FFF2-40B4-BE49-F238E27FC236}">
                <a16:creationId xmlns:a16="http://schemas.microsoft.com/office/drawing/2014/main" id="{016BFA84-0890-7546-B9CD-7B42EFE598B1}"/>
              </a:ext>
            </a:extLst>
          </p:cNvPr>
          <p:cNvPicPr>
            <a:picLocks noChangeAspect="1"/>
          </p:cNvPicPr>
          <p:nvPr/>
        </p:nvPicPr>
        <p:blipFill>
          <a:blip r:embed="rId3"/>
          <a:stretch>
            <a:fillRect/>
          </a:stretch>
        </p:blipFill>
        <p:spPr>
          <a:xfrm>
            <a:off x="228600" y="1085850"/>
            <a:ext cx="11734800" cy="4686300"/>
          </a:xfrm>
          <a:prstGeom prst="rect">
            <a:avLst/>
          </a:prstGeom>
        </p:spPr>
      </p:pic>
    </p:spTree>
    <p:extLst>
      <p:ext uri="{BB962C8B-B14F-4D97-AF65-F5344CB8AC3E}">
        <p14:creationId xmlns:p14="http://schemas.microsoft.com/office/powerpoint/2010/main" val="1315718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Shape 233"/>
        <p:cNvGrpSpPr/>
        <p:nvPr/>
      </p:nvGrpSpPr>
      <p:grpSpPr>
        <a:xfrm>
          <a:off x="0" y="0"/>
          <a:ext cx="0" cy="0"/>
          <a:chOff x="0" y="0"/>
          <a:chExt cx="0" cy="0"/>
        </a:xfrm>
      </p:grpSpPr>
      <p:sp>
        <p:nvSpPr>
          <p:cNvPr id="6" name="Google Shape;238;p18">
            <a:extLst>
              <a:ext uri="{FF2B5EF4-FFF2-40B4-BE49-F238E27FC236}">
                <a16:creationId xmlns:a16="http://schemas.microsoft.com/office/drawing/2014/main" id="{2517FAC0-E6CA-41F8-97CA-FFC2EA329EF8}"/>
              </a:ext>
            </a:extLst>
          </p:cNvPr>
          <p:cNvSpPr/>
          <p:nvPr/>
        </p:nvSpPr>
        <p:spPr>
          <a:xfrm>
            <a:off x="-6938" y="6604000"/>
            <a:ext cx="12198938" cy="254000"/>
          </a:xfrm>
          <a:prstGeom prst="rect">
            <a:avLst/>
          </a:prstGeom>
          <a:solidFill>
            <a:schemeClr val="tx1">
              <a:lumMod val="85000"/>
              <a:lumOff val="15000"/>
            </a:schemeClr>
          </a:solidFill>
          <a:ln>
            <a:noFill/>
          </a:ln>
        </p:spPr>
        <p:txBody>
          <a:bodyPr spcFirstLastPara="1" wrap="square" lIns="91425" tIns="45700" rIns="91425" bIns="45700" anchor="ctr" anchorCtr="0">
            <a:noAutofit/>
          </a:bodyPr>
          <a:lstStyle/>
          <a:p>
            <a:pPr algn="ctr"/>
            <a:endParaRPr sz="1800" dirty="0">
              <a:solidFill>
                <a:schemeClr val="lt1"/>
              </a:solidFill>
              <a:latin typeface="Verdana"/>
              <a:ea typeface="Verdana"/>
              <a:cs typeface="Verdana"/>
              <a:sym typeface="Verdana"/>
            </a:endParaRPr>
          </a:p>
        </p:txBody>
      </p:sp>
      <p:pic>
        <p:nvPicPr>
          <p:cNvPr id="8" name="Picture 7" descr="Map&#10;&#10;Description automatically generated">
            <a:extLst>
              <a:ext uri="{FF2B5EF4-FFF2-40B4-BE49-F238E27FC236}">
                <a16:creationId xmlns:a16="http://schemas.microsoft.com/office/drawing/2014/main" id="{081FE51C-9121-4666-971B-4BDD2E246F17}"/>
              </a:ext>
            </a:extLst>
          </p:cNvPr>
          <p:cNvPicPr>
            <a:picLocks noChangeAspect="1"/>
          </p:cNvPicPr>
          <p:nvPr/>
        </p:nvPicPr>
        <p:blipFill rotWithShape="1">
          <a:blip r:embed="rId3"/>
          <a:srcRect t="17673" b="4952"/>
          <a:stretch/>
        </p:blipFill>
        <p:spPr>
          <a:xfrm>
            <a:off x="785542" y="1113971"/>
            <a:ext cx="10613978" cy="5375317"/>
          </a:xfrm>
          <a:prstGeom prst="rect">
            <a:avLst/>
          </a:prstGeom>
        </p:spPr>
      </p:pic>
      <p:sp>
        <p:nvSpPr>
          <p:cNvPr id="10" name="Google Shape;449;p42">
            <a:extLst>
              <a:ext uri="{FF2B5EF4-FFF2-40B4-BE49-F238E27FC236}">
                <a16:creationId xmlns:a16="http://schemas.microsoft.com/office/drawing/2014/main" id="{35FCFF28-F7D6-4855-8DFB-54BC29F2CC5E}"/>
              </a:ext>
            </a:extLst>
          </p:cNvPr>
          <p:cNvSpPr/>
          <p:nvPr/>
        </p:nvSpPr>
        <p:spPr>
          <a:xfrm>
            <a:off x="0" y="-1"/>
            <a:ext cx="12192000" cy="999259"/>
          </a:xfrm>
          <a:prstGeom prst="rect">
            <a:avLst/>
          </a:prstGeom>
          <a:solidFill>
            <a:schemeClr val="tx1">
              <a:lumMod val="85000"/>
              <a:lumOff val="15000"/>
            </a:schemeClr>
          </a:solidFill>
          <a:ln>
            <a:noFill/>
          </a:ln>
        </p:spPr>
        <p:txBody>
          <a:bodyPr spcFirstLastPara="1" wrap="square" lIns="91425" tIns="45700" rIns="91425" bIns="45700" anchor="ctr" anchorCtr="0">
            <a:noAutofit/>
          </a:bodyPr>
          <a:lstStyle/>
          <a:p>
            <a:pPr algn="ctr"/>
            <a:endParaRPr sz="1800" dirty="0">
              <a:solidFill>
                <a:schemeClr val="lt1"/>
              </a:solidFill>
              <a:latin typeface="Lora" pitchFamily="2" charset="0"/>
              <a:ea typeface="Verdana"/>
              <a:cs typeface="Verdana"/>
              <a:sym typeface="Verdana"/>
            </a:endParaRPr>
          </a:p>
        </p:txBody>
      </p:sp>
      <p:sp>
        <p:nvSpPr>
          <p:cNvPr id="9" name="Google Shape;449;p42">
            <a:extLst>
              <a:ext uri="{FF2B5EF4-FFF2-40B4-BE49-F238E27FC236}">
                <a16:creationId xmlns:a16="http://schemas.microsoft.com/office/drawing/2014/main" id="{DA477EC1-DCF8-4908-A4C9-63D5C9ED8FFE}"/>
              </a:ext>
            </a:extLst>
          </p:cNvPr>
          <p:cNvSpPr/>
          <p:nvPr/>
        </p:nvSpPr>
        <p:spPr>
          <a:xfrm>
            <a:off x="0" y="-99920"/>
            <a:ext cx="12198938" cy="1099180"/>
          </a:xfrm>
          <a:prstGeom prst="rect">
            <a:avLst/>
          </a:prstGeom>
          <a:noFill/>
          <a:ln>
            <a:noFill/>
          </a:ln>
        </p:spPr>
        <p:txBody>
          <a:bodyPr spcFirstLastPara="1" wrap="square" lIns="91425" tIns="45700" rIns="91425" bIns="45700" anchor="ctr" anchorCtr="0">
            <a:noAutofit/>
          </a:bodyPr>
          <a:lstStyle/>
          <a:p>
            <a:pPr>
              <a:buClr>
                <a:srgbClr val="404040"/>
              </a:buClr>
              <a:buSzPts val="2000"/>
            </a:pPr>
            <a:r>
              <a:rPr lang="en-US" sz="2000" b="1" dirty="0">
                <a:solidFill>
                  <a:schemeClr val="bg1"/>
                </a:solidFill>
                <a:latin typeface="Lora" pitchFamily="2" charset="0"/>
                <a:ea typeface="Quattrocento Sans"/>
                <a:cs typeface="Quattrocento Sans"/>
                <a:sym typeface="Quattrocento Sans"/>
              </a:rPr>
              <a:t>Psychological Science Accelerator</a:t>
            </a:r>
            <a:r>
              <a:rPr lang="en-US" sz="1800" dirty="0">
                <a:solidFill>
                  <a:schemeClr val="bg1"/>
                </a:solidFill>
                <a:latin typeface="Lora" pitchFamily="2" charset="0"/>
                <a:ea typeface="Quattrocento Sans"/>
                <a:cs typeface="Quattrocento Sans"/>
                <a:sym typeface="Quattrocento Sans"/>
              </a:rPr>
              <a:t>: A globally-distributed network of researchers that pool intellectual and material resources to accelerate the discovery of generalizability knowledge in psychological science.</a:t>
            </a:r>
          </a:p>
        </p:txBody>
      </p:sp>
    </p:spTree>
    <p:extLst>
      <p:ext uri="{BB962C8B-B14F-4D97-AF65-F5344CB8AC3E}">
        <p14:creationId xmlns:p14="http://schemas.microsoft.com/office/powerpoint/2010/main" val="3598065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Shape 233"/>
        <p:cNvGrpSpPr/>
        <p:nvPr/>
      </p:nvGrpSpPr>
      <p:grpSpPr>
        <a:xfrm>
          <a:off x="0" y="0"/>
          <a:ext cx="0" cy="0"/>
          <a:chOff x="0" y="0"/>
          <a:chExt cx="0" cy="0"/>
        </a:xfrm>
      </p:grpSpPr>
      <p:sp>
        <p:nvSpPr>
          <p:cNvPr id="24" name="Rectangle 23">
            <a:extLst>
              <a:ext uri="{FF2B5EF4-FFF2-40B4-BE49-F238E27FC236}">
                <a16:creationId xmlns:a16="http://schemas.microsoft.com/office/drawing/2014/main" id="{0A7045DA-84F1-4D8D-AA2A-AAB1CDE8034A}"/>
              </a:ext>
            </a:extLst>
          </p:cNvPr>
          <p:cNvSpPr/>
          <p:nvPr/>
        </p:nvSpPr>
        <p:spPr>
          <a:xfrm>
            <a:off x="150312" y="1209877"/>
            <a:ext cx="11891376" cy="122124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Shape&#10;&#10;Description automatically generated with low confidence">
            <a:extLst>
              <a:ext uri="{FF2B5EF4-FFF2-40B4-BE49-F238E27FC236}">
                <a16:creationId xmlns:a16="http://schemas.microsoft.com/office/drawing/2014/main" id="{BB92CE53-6057-4AD0-BDAE-FF6B7D84890B}"/>
              </a:ext>
            </a:extLst>
          </p:cNvPr>
          <p:cNvPicPr>
            <a:picLocks noChangeAspect="1"/>
          </p:cNvPicPr>
          <p:nvPr/>
        </p:nvPicPr>
        <p:blipFill rotWithShape="1">
          <a:blip r:embed="rId3"/>
          <a:srcRect l="10826" t="3428" r="9746" b="17642"/>
          <a:stretch/>
        </p:blipFill>
        <p:spPr>
          <a:xfrm>
            <a:off x="10958252" y="1389095"/>
            <a:ext cx="920179" cy="914400"/>
          </a:xfrm>
          <a:prstGeom prst="rect">
            <a:avLst/>
          </a:prstGeom>
        </p:spPr>
      </p:pic>
      <p:sp>
        <p:nvSpPr>
          <p:cNvPr id="6" name="Google Shape;238;p18">
            <a:extLst>
              <a:ext uri="{FF2B5EF4-FFF2-40B4-BE49-F238E27FC236}">
                <a16:creationId xmlns:a16="http://schemas.microsoft.com/office/drawing/2014/main" id="{2517FAC0-E6CA-41F8-97CA-FFC2EA329EF8}"/>
              </a:ext>
            </a:extLst>
          </p:cNvPr>
          <p:cNvSpPr/>
          <p:nvPr/>
        </p:nvSpPr>
        <p:spPr>
          <a:xfrm>
            <a:off x="-6938" y="6604000"/>
            <a:ext cx="12198938" cy="254000"/>
          </a:xfrm>
          <a:prstGeom prst="rect">
            <a:avLst/>
          </a:prstGeom>
          <a:solidFill>
            <a:schemeClr val="tx1">
              <a:lumMod val="85000"/>
              <a:lumOff val="15000"/>
            </a:schemeClr>
          </a:solidFill>
          <a:ln>
            <a:noFill/>
          </a:ln>
        </p:spPr>
        <p:txBody>
          <a:bodyPr spcFirstLastPara="1" wrap="square" lIns="91425" tIns="45700" rIns="91425" bIns="45700" anchor="ctr" anchorCtr="0">
            <a:noAutofit/>
          </a:bodyPr>
          <a:lstStyle/>
          <a:p>
            <a:pPr algn="ctr"/>
            <a:endParaRPr sz="1800" dirty="0">
              <a:solidFill>
                <a:schemeClr val="lt1"/>
              </a:solidFill>
              <a:latin typeface="Verdana"/>
              <a:ea typeface="Verdana"/>
              <a:cs typeface="Verdana"/>
              <a:sym typeface="Verdana"/>
            </a:endParaRPr>
          </a:p>
        </p:txBody>
      </p:sp>
      <p:sp>
        <p:nvSpPr>
          <p:cNvPr id="10" name="Google Shape;449;p42">
            <a:extLst>
              <a:ext uri="{FF2B5EF4-FFF2-40B4-BE49-F238E27FC236}">
                <a16:creationId xmlns:a16="http://schemas.microsoft.com/office/drawing/2014/main" id="{35FCFF28-F7D6-4855-8DFB-54BC29F2CC5E}"/>
              </a:ext>
            </a:extLst>
          </p:cNvPr>
          <p:cNvSpPr/>
          <p:nvPr/>
        </p:nvSpPr>
        <p:spPr>
          <a:xfrm>
            <a:off x="0" y="-1"/>
            <a:ext cx="12192000" cy="999259"/>
          </a:xfrm>
          <a:prstGeom prst="rect">
            <a:avLst/>
          </a:prstGeom>
          <a:solidFill>
            <a:schemeClr val="tx1">
              <a:lumMod val="85000"/>
              <a:lumOff val="15000"/>
            </a:schemeClr>
          </a:solidFill>
          <a:ln>
            <a:noFill/>
          </a:ln>
        </p:spPr>
        <p:txBody>
          <a:bodyPr spcFirstLastPara="1" wrap="square" lIns="91425" tIns="45700" rIns="91425" bIns="45700" anchor="ctr" anchorCtr="0">
            <a:noAutofit/>
          </a:bodyPr>
          <a:lstStyle/>
          <a:p>
            <a:pPr algn="ctr"/>
            <a:endParaRPr sz="1800" dirty="0">
              <a:solidFill>
                <a:schemeClr val="lt1"/>
              </a:solidFill>
              <a:latin typeface="Lora" pitchFamily="2" charset="0"/>
              <a:ea typeface="Verdana"/>
              <a:cs typeface="Verdana"/>
              <a:sym typeface="Verdana"/>
            </a:endParaRPr>
          </a:p>
        </p:txBody>
      </p:sp>
      <p:sp>
        <p:nvSpPr>
          <p:cNvPr id="9" name="Google Shape;449;p42">
            <a:extLst>
              <a:ext uri="{FF2B5EF4-FFF2-40B4-BE49-F238E27FC236}">
                <a16:creationId xmlns:a16="http://schemas.microsoft.com/office/drawing/2014/main" id="{DA477EC1-DCF8-4908-A4C9-63D5C9ED8FFE}"/>
              </a:ext>
            </a:extLst>
          </p:cNvPr>
          <p:cNvSpPr/>
          <p:nvPr/>
        </p:nvSpPr>
        <p:spPr>
          <a:xfrm>
            <a:off x="130628" y="256371"/>
            <a:ext cx="12068309" cy="468566"/>
          </a:xfrm>
          <a:prstGeom prst="rect">
            <a:avLst/>
          </a:prstGeom>
          <a:noFill/>
          <a:ln>
            <a:noFill/>
          </a:ln>
        </p:spPr>
        <p:txBody>
          <a:bodyPr spcFirstLastPara="1" wrap="square" lIns="91425" tIns="45700" rIns="91425" bIns="45700" anchor="ctr" anchorCtr="0">
            <a:noAutofit/>
          </a:bodyPr>
          <a:lstStyle/>
          <a:p>
            <a:pPr>
              <a:buClr>
                <a:srgbClr val="404040"/>
              </a:buClr>
              <a:buSzPts val="2000"/>
            </a:pPr>
            <a:r>
              <a:rPr lang="en-US" sz="2400" b="1" dirty="0">
                <a:solidFill>
                  <a:schemeClr val="bg1"/>
                </a:solidFill>
                <a:latin typeface="Lora" pitchFamily="2" charset="0"/>
                <a:ea typeface="Quattrocento Sans"/>
                <a:cs typeface="Quattrocento Sans"/>
                <a:sym typeface="Quattrocento Sans"/>
              </a:rPr>
              <a:t>Types of activities</a:t>
            </a:r>
            <a:endParaRPr lang="en-US" sz="2000" dirty="0">
              <a:solidFill>
                <a:schemeClr val="bg1"/>
              </a:solidFill>
              <a:latin typeface="Lora" pitchFamily="2" charset="0"/>
              <a:ea typeface="Quattrocento Sans"/>
              <a:cs typeface="Quattrocento Sans"/>
              <a:sym typeface="Quattrocento Sans"/>
            </a:endParaRPr>
          </a:p>
        </p:txBody>
      </p:sp>
      <p:sp>
        <p:nvSpPr>
          <p:cNvPr id="22" name="Rectangle 21">
            <a:extLst>
              <a:ext uri="{FF2B5EF4-FFF2-40B4-BE49-F238E27FC236}">
                <a16:creationId xmlns:a16="http://schemas.microsoft.com/office/drawing/2014/main" id="{07667AC5-24DD-4236-BB87-9CACC420186B}"/>
              </a:ext>
            </a:extLst>
          </p:cNvPr>
          <p:cNvSpPr/>
          <p:nvPr/>
        </p:nvSpPr>
        <p:spPr>
          <a:xfrm>
            <a:off x="144589" y="5172135"/>
            <a:ext cx="11891376" cy="1221245"/>
          </a:xfrm>
          <a:prstGeom prst="rect">
            <a:avLst/>
          </a:prstGeom>
          <a:solidFill>
            <a:srgbClr val="ECDD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F0F75FD1-8D4B-4C4A-A9D2-0C11204EB406}"/>
              </a:ext>
            </a:extLst>
          </p:cNvPr>
          <p:cNvSpPr/>
          <p:nvPr/>
        </p:nvSpPr>
        <p:spPr>
          <a:xfrm>
            <a:off x="150312" y="2530691"/>
            <a:ext cx="11891376" cy="1221245"/>
          </a:xfrm>
          <a:prstGeom prst="rect">
            <a:avLst/>
          </a:prstGeom>
          <a:solidFill>
            <a:srgbClr val="F9F4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FD384F25-D1B5-47D1-A67E-10CF6606A90A}"/>
              </a:ext>
            </a:extLst>
          </p:cNvPr>
          <p:cNvSpPr/>
          <p:nvPr/>
        </p:nvSpPr>
        <p:spPr>
          <a:xfrm>
            <a:off x="144589" y="3851413"/>
            <a:ext cx="11891376" cy="1221245"/>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019FBF9E-64F9-4680-971E-B538AFC0E4E6}"/>
              </a:ext>
            </a:extLst>
          </p:cNvPr>
          <p:cNvSpPr/>
          <p:nvPr/>
        </p:nvSpPr>
        <p:spPr>
          <a:xfrm>
            <a:off x="144589" y="1392535"/>
            <a:ext cx="10782367" cy="899810"/>
          </a:xfrm>
          <a:prstGeom prst="rect">
            <a:avLst/>
          </a:prstGeom>
          <a:noFill/>
        </p:spPr>
        <p:txBody>
          <a:bodyPr wrap="square">
            <a:noAutofit/>
          </a:bodyPr>
          <a:lstStyle/>
          <a:p>
            <a:r>
              <a:rPr lang="en-US" sz="1600" b="1" dirty="0">
                <a:solidFill>
                  <a:schemeClr val="tx1"/>
                </a:solidFill>
                <a:latin typeface="Lora" pitchFamily="2" charset="0"/>
                <a:ea typeface="Quattrocento Sans"/>
                <a:cs typeface="Segoe UI" panose="020B0502040204020203" pitchFamily="34" charset="0"/>
              </a:rPr>
              <a:t>Theory-oriented data collection</a:t>
            </a:r>
          </a:p>
          <a:p>
            <a:r>
              <a:rPr lang="en-US" sz="1600" b="0" i="0" dirty="0">
                <a:solidFill>
                  <a:srgbClr val="222222"/>
                </a:solidFill>
                <a:effectLst/>
                <a:latin typeface="Arial" panose="020B0604020202020204" pitchFamily="34" charset="0"/>
              </a:rPr>
              <a:t>Jones, B. C., DeBruine... &amp; Coles, </a:t>
            </a:r>
            <a:r>
              <a:rPr lang="en-US" sz="1600" dirty="0">
                <a:solidFill>
                  <a:srgbClr val="222222"/>
                </a:solidFill>
                <a:latin typeface="Arial" panose="020B0604020202020204" pitchFamily="34" charset="0"/>
              </a:rPr>
              <a:t>N. A</a:t>
            </a:r>
            <a:r>
              <a:rPr lang="en-US" sz="1600" b="0" i="0" dirty="0">
                <a:solidFill>
                  <a:srgbClr val="222222"/>
                </a:solidFill>
                <a:effectLst/>
                <a:latin typeface="Arial" panose="020B0604020202020204" pitchFamily="34" charset="0"/>
              </a:rPr>
              <a:t>. (2021). To which world regions does the valence–dominance model of social perception apply? </a:t>
            </a:r>
            <a:r>
              <a:rPr lang="en-US" sz="1600" b="0" i="1" dirty="0">
                <a:solidFill>
                  <a:srgbClr val="222222"/>
                </a:solidFill>
                <a:effectLst/>
                <a:latin typeface="Arial" panose="020B0604020202020204" pitchFamily="34" charset="0"/>
              </a:rPr>
              <a:t>Nature Human </a:t>
            </a:r>
            <a:r>
              <a:rPr lang="en-US" sz="1600" i="1" dirty="0">
                <a:solidFill>
                  <a:srgbClr val="222222"/>
                </a:solidFill>
                <a:latin typeface="Arial" panose="020B0604020202020204" pitchFamily="34" charset="0"/>
              </a:rPr>
              <a:t>B</a:t>
            </a:r>
            <a:r>
              <a:rPr lang="en-US" sz="1600" b="0" i="1" dirty="0">
                <a:solidFill>
                  <a:srgbClr val="222222"/>
                </a:solidFill>
                <a:effectLst/>
                <a:latin typeface="Arial" panose="020B0604020202020204" pitchFamily="34" charset="0"/>
              </a:rPr>
              <a:t>ehaviour</a:t>
            </a:r>
            <a:r>
              <a:rPr lang="en-US" sz="1200" b="0" i="1" dirty="0">
                <a:solidFill>
                  <a:schemeClr val="tx1"/>
                </a:solidFill>
                <a:effectLst/>
                <a:latin typeface="Lora" pitchFamily="2" charset="0"/>
                <a:cs typeface="Segoe UI" panose="020B0502040204020203" pitchFamily="34" charset="0"/>
              </a:rPr>
              <a:t>.</a:t>
            </a:r>
            <a:endParaRPr lang="en-US" sz="1600" b="0" i="1" dirty="0">
              <a:solidFill>
                <a:srgbClr val="222222"/>
              </a:solidFill>
              <a:effectLst/>
              <a:latin typeface="Arial" panose="020B0604020202020204" pitchFamily="34" charset="0"/>
            </a:endParaRPr>
          </a:p>
        </p:txBody>
      </p:sp>
      <p:sp>
        <p:nvSpPr>
          <p:cNvPr id="34" name="Rectangle 33">
            <a:extLst>
              <a:ext uri="{FF2B5EF4-FFF2-40B4-BE49-F238E27FC236}">
                <a16:creationId xmlns:a16="http://schemas.microsoft.com/office/drawing/2014/main" id="{38CE72AA-098A-4093-8C89-562652D63520}"/>
              </a:ext>
            </a:extLst>
          </p:cNvPr>
          <p:cNvSpPr/>
          <p:nvPr/>
        </p:nvSpPr>
        <p:spPr>
          <a:xfrm>
            <a:off x="144589" y="2691408"/>
            <a:ext cx="10782367" cy="899810"/>
          </a:xfrm>
          <a:prstGeom prst="rect">
            <a:avLst/>
          </a:prstGeom>
          <a:noFill/>
        </p:spPr>
        <p:txBody>
          <a:bodyPr wrap="square">
            <a:noAutofit/>
          </a:bodyPr>
          <a:lstStyle/>
          <a:p>
            <a:r>
              <a:rPr lang="en-US" sz="1600" b="1" dirty="0">
                <a:solidFill>
                  <a:schemeClr val="tx1"/>
                </a:solidFill>
                <a:latin typeface="Lora" pitchFamily="2" charset="0"/>
                <a:ea typeface="Quattrocento Sans"/>
                <a:cs typeface="Segoe UI" panose="020B0502040204020203" pitchFamily="34" charset="0"/>
              </a:rPr>
              <a:t>Application-oriented data collection</a:t>
            </a:r>
          </a:p>
          <a:p>
            <a:r>
              <a:rPr lang="en-US" sz="1600" b="0" i="0" dirty="0">
                <a:solidFill>
                  <a:srgbClr val="222222"/>
                </a:solidFill>
                <a:effectLst/>
                <a:latin typeface="Arial" panose="020B0604020202020204" pitchFamily="34" charset="0"/>
              </a:rPr>
              <a:t>Wang, K., Goldenberg, A… &amp; Moshontz, H. (2021). A multi-country test of brief reappraisal interventions on emotions during the COVID-19 pandemic. </a:t>
            </a:r>
            <a:r>
              <a:rPr lang="en-US" sz="1600" b="0" i="1" dirty="0">
                <a:solidFill>
                  <a:srgbClr val="222222"/>
                </a:solidFill>
                <a:effectLst/>
                <a:latin typeface="Arial" panose="020B0604020202020204" pitchFamily="34" charset="0"/>
              </a:rPr>
              <a:t>Nature Human Behaviour.</a:t>
            </a:r>
          </a:p>
        </p:txBody>
      </p:sp>
      <p:sp>
        <p:nvSpPr>
          <p:cNvPr id="35" name="Rectangle 34">
            <a:extLst>
              <a:ext uri="{FF2B5EF4-FFF2-40B4-BE49-F238E27FC236}">
                <a16:creationId xmlns:a16="http://schemas.microsoft.com/office/drawing/2014/main" id="{1959E405-E2C4-4754-AF83-824C2A9E71B1}"/>
              </a:ext>
            </a:extLst>
          </p:cNvPr>
          <p:cNvSpPr/>
          <p:nvPr/>
        </p:nvSpPr>
        <p:spPr>
          <a:xfrm>
            <a:off x="156035" y="4001163"/>
            <a:ext cx="10782367" cy="899810"/>
          </a:xfrm>
          <a:prstGeom prst="rect">
            <a:avLst/>
          </a:prstGeom>
          <a:noFill/>
        </p:spPr>
        <p:txBody>
          <a:bodyPr wrap="square">
            <a:noAutofit/>
          </a:bodyPr>
          <a:lstStyle/>
          <a:p>
            <a:r>
              <a:rPr lang="en-US" sz="1600" b="1" dirty="0">
                <a:solidFill>
                  <a:schemeClr val="tx1"/>
                </a:solidFill>
                <a:latin typeface="Lora" pitchFamily="2" charset="0"/>
                <a:ea typeface="Quattrocento Sans"/>
                <a:cs typeface="Segoe UI" panose="020B0502040204020203" pitchFamily="34" charset="0"/>
              </a:rPr>
              <a:t>Methods-oriented projects</a:t>
            </a:r>
          </a:p>
          <a:p>
            <a:r>
              <a:rPr lang="en-US" sz="1600" b="0" i="0" dirty="0">
                <a:solidFill>
                  <a:srgbClr val="222222"/>
                </a:solidFill>
                <a:effectLst/>
                <a:latin typeface="Arial" panose="020B0604020202020204" pitchFamily="34" charset="0"/>
              </a:rPr>
              <a:t>Luong, </a:t>
            </a:r>
            <a:r>
              <a:rPr lang="en-US" sz="1600" dirty="0">
                <a:solidFill>
                  <a:srgbClr val="222222"/>
                </a:solidFill>
                <a:latin typeface="Arial" panose="020B0604020202020204" pitchFamily="34" charset="0"/>
              </a:rPr>
              <a:t>R</a:t>
            </a:r>
            <a:r>
              <a:rPr lang="en-US" sz="1600" b="0" i="0" dirty="0">
                <a:solidFill>
                  <a:srgbClr val="222222"/>
                </a:solidFill>
                <a:effectLst/>
                <a:latin typeface="Arial" panose="020B0604020202020204" pitchFamily="34" charset="0"/>
              </a:rPr>
              <a:t>., McAuliffe, W. H. </a:t>
            </a:r>
            <a:r>
              <a:rPr lang="en-US" sz="1600" dirty="0">
                <a:solidFill>
                  <a:srgbClr val="222222"/>
                </a:solidFill>
                <a:latin typeface="Arial" panose="020B0604020202020204" pitchFamily="34" charset="0"/>
              </a:rPr>
              <a:t>B</a:t>
            </a:r>
            <a:r>
              <a:rPr lang="en-US" sz="1600" b="0" i="0" dirty="0">
                <a:solidFill>
                  <a:srgbClr val="222222"/>
                </a:solidFill>
                <a:effectLst/>
                <a:latin typeface="Arial" panose="020B0604020202020204" pitchFamily="34" charset="0"/>
              </a:rPr>
              <a:t>… &amp; Li, </a:t>
            </a:r>
            <a:r>
              <a:rPr lang="en-US" sz="1600" dirty="0">
                <a:solidFill>
                  <a:srgbClr val="222222"/>
                </a:solidFill>
                <a:latin typeface="Arial" panose="020B0604020202020204" pitchFamily="34" charset="0"/>
              </a:rPr>
              <a:t>Y</a:t>
            </a:r>
            <a:r>
              <a:rPr lang="en-US" sz="1600" b="0" i="0" dirty="0">
                <a:solidFill>
                  <a:srgbClr val="222222"/>
                </a:solidFill>
                <a:effectLst/>
                <a:latin typeface="Arial" panose="020B0604020202020204" pitchFamily="34" charset="0"/>
              </a:rPr>
              <a:t>. (submitted). Structural validity evidence for the Oxford Utilitarianism Scale across 14 languages.</a:t>
            </a:r>
            <a:r>
              <a:rPr lang="en-US" sz="1600" i="1" dirty="0">
                <a:solidFill>
                  <a:srgbClr val="222222"/>
                </a:solidFill>
                <a:latin typeface="Arial" panose="020B0604020202020204" pitchFamily="34" charset="0"/>
              </a:rPr>
              <a:t> </a:t>
            </a:r>
            <a:r>
              <a:rPr lang="en-CA" sz="1800" i="1" dirty="0">
                <a:effectLst/>
                <a:latin typeface="Calibri" panose="020F0502020204030204" pitchFamily="34" charset="0"/>
                <a:ea typeface="Calibri" panose="020F0502020204030204" pitchFamily="34" charset="0"/>
              </a:rPr>
              <a:t>Psychological Test Adaptation and Development.</a:t>
            </a:r>
            <a:endParaRPr lang="en-US" sz="1600" b="0" i="1" dirty="0">
              <a:solidFill>
                <a:srgbClr val="222222"/>
              </a:solidFill>
              <a:effectLst/>
              <a:latin typeface="Arial" panose="020B0604020202020204" pitchFamily="34" charset="0"/>
            </a:endParaRPr>
          </a:p>
        </p:txBody>
      </p:sp>
      <p:sp>
        <p:nvSpPr>
          <p:cNvPr id="36" name="Rectangle 35">
            <a:extLst>
              <a:ext uri="{FF2B5EF4-FFF2-40B4-BE49-F238E27FC236}">
                <a16:creationId xmlns:a16="http://schemas.microsoft.com/office/drawing/2014/main" id="{C7556119-4FA6-4383-99D4-4407B38A6AA3}"/>
              </a:ext>
            </a:extLst>
          </p:cNvPr>
          <p:cNvSpPr/>
          <p:nvPr/>
        </p:nvSpPr>
        <p:spPr>
          <a:xfrm>
            <a:off x="156035" y="5427496"/>
            <a:ext cx="10782367" cy="899810"/>
          </a:xfrm>
          <a:prstGeom prst="rect">
            <a:avLst/>
          </a:prstGeom>
          <a:noFill/>
        </p:spPr>
        <p:txBody>
          <a:bodyPr wrap="square">
            <a:noAutofit/>
          </a:bodyPr>
          <a:lstStyle/>
          <a:p>
            <a:r>
              <a:rPr lang="en-US" sz="1600" b="1" dirty="0">
                <a:solidFill>
                  <a:schemeClr val="tx1"/>
                </a:solidFill>
                <a:latin typeface="Lora" pitchFamily="2" charset="0"/>
                <a:ea typeface="Quattrocento Sans"/>
                <a:cs typeface="Segoe UI" panose="020B0502040204020203" pitchFamily="34" charset="0"/>
              </a:rPr>
              <a:t>Dataset-development projects</a:t>
            </a:r>
          </a:p>
          <a:p>
            <a:r>
              <a:rPr lang="en-US" sz="1600" b="0" i="0" dirty="0">
                <a:solidFill>
                  <a:srgbClr val="222222"/>
                </a:solidFill>
                <a:effectLst/>
                <a:latin typeface="Arial" panose="020B0604020202020204" pitchFamily="34" charset="0"/>
              </a:rPr>
              <a:t>Buchanan, E. M., Maxwell. N. P… &amp; Coles, N. (in-prep). SPAML: Semantic priming </a:t>
            </a:r>
            <a:r>
              <a:rPr lang="en-US" sz="1600" dirty="0">
                <a:solidFill>
                  <a:srgbClr val="222222"/>
                </a:solidFill>
                <a:latin typeface="Arial" panose="020B0604020202020204" pitchFamily="34" charset="0"/>
              </a:rPr>
              <a:t>a</a:t>
            </a:r>
            <a:r>
              <a:rPr lang="en-US" sz="1600" b="0" i="0" dirty="0">
                <a:solidFill>
                  <a:srgbClr val="222222"/>
                </a:solidFill>
                <a:effectLst/>
                <a:latin typeface="Arial" panose="020B0604020202020204" pitchFamily="34" charset="0"/>
              </a:rPr>
              <a:t>cross </a:t>
            </a:r>
            <a:r>
              <a:rPr lang="en-US" sz="1600" dirty="0">
                <a:solidFill>
                  <a:srgbClr val="222222"/>
                </a:solidFill>
                <a:latin typeface="Arial" panose="020B0604020202020204" pitchFamily="34" charset="0"/>
              </a:rPr>
              <a:t>m</a:t>
            </a:r>
            <a:r>
              <a:rPr lang="en-US" sz="1600" b="0" i="0" dirty="0">
                <a:solidFill>
                  <a:srgbClr val="222222"/>
                </a:solidFill>
                <a:effectLst/>
                <a:latin typeface="Arial" panose="020B0604020202020204" pitchFamily="34" charset="0"/>
              </a:rPr>
              <a:t>any </a:t>
            </a:r>
            <a:r>
              <a:rPr lang="en-US" sz="1600" dirty="0">
                <a:solidFill>
                  <a:srgbClr val="222222"/>
                </a:solidFill>
                <a:latin typeface="Arial" panose="020B0604020202020204" pitchFamily="34" charset="0"/>
              </a:rPr>
              <a:t>l</a:t>
            </a:r>
            <a:r>
              <a:rPr lang="en-US" sz="1600" b="0" i="0" dirty="0">
                <a:solidFill>
                  <a:srgbClr val="222222"/>
                </a:solidFill>
                <a:effectLst/>
                <a:latin typeface="Arial" panose="020B0604020202020204" pitchFamily="34" charset="0"/>
              </a:rPr>
              <a:t>anguages.</a:t>
            </a:r>
            <a:r>
              <a:rPr lang="en-US" sz="1600" i="1" dirty="0">
                <a:solidFill>
                  <a:srgbClr val="222222"/>
                </a:solidFill>
                <a:latin typeface="Arial" panose="020B0604020202020204" pitchFamily="34" charset="0"/>
              </a:rPr>
              <a:t> </a:t>
            </a:r>
            <a:endParaRPr lang="en-US" sz="1600" b="0" i="1" dirty="0">
              <a:solidFill>
                <a:srgbClr val="222222"/>
              </a:solidFill>
              <a:effectLst/>
              <a:latin typeface="Arial" panose="020B0604020202020204" pitchFamily="34" charset="0"/>
            </a:endParaRPr>
          </a:p>
        </p:txBody>
      </p:sp>
      <p:pic>
        <p:nvPicPr>
          <p:cNvPr id="5" name="Picture 4" descr="Shape&#10;&#10;Description automatically generated with low confidence">
            <a:extLst>
              <a:ext uri="{FF2B5EF4-FFF2-40B4-BE49-F238E27FC236}">
                <a16:creationId xmlns:a16="http://schemas.microsoft.com/office/drawing/2014/main" id="{C9BC1ABF-B4C6-4A8A-AD44-2A54CC3E5ED1}"/>
              </a:ext>
            </a:extLst>
          </p:cNvPr>
          <p:cNvPicPr>
            <a:picLocks noChangeAspect="1"/>
          </p:cNvPicPr>
          <p:nvPr/>
        </p:nvPicPr>
        <p:blipFill rotWithShape="1">
          <a:blip r:embed="rId4"/>
          <a:srcRect l="8159" t="7739" r="9365" b="22559"/>
          <a:stretch/>
        </p:blipFill>
        <p:spPr>
          <a:xfrm>
            <a:off x="10964031" y="2797987"/>
            <a:ext cx="914400" cy="772784"/>
          </a:xfrm>
          <a:prstGeom prst="rect">
            <a:avLst/>
          </a:prstGeom>
        </p:spPr>
      </p:pic>
      <p:pic>
        <p:nvPicPr>
          <p:cNvPr id="38" name="Picture 37" descr="Shape&#10;&#10;Description automatically generated with low confidence">
            <a:extLst>
              <a:ext uri="{FF2B5EF4-FFF2-40B4-BE49-F238E27FC236}">
                <a16:creationId xmlns:a16="http://schemas.microsoft.com/office/drawing/2014/main" id="{EED2A5B0-21FE-493F-B711-BFCB7CF9FDEA}"/>
              </a:ext>
            </a:extLst>
          </p:cNvPr>
          <p:cNvPicPr>
            <a:picLocks noChangeAspect="1"/>
          </p:cNvPicPr>
          <p:nvPr/>
        </p:nvPicPr>
        <p:blipFill rotWithShape="1">
          <a:blip r:embed="rId5"/>
          <a:srcRect l="9301" t="3428" r="9556" b="17642"/>
          <a:stretch/>
        </p:blipFill>
        <p:spPr>
          <a:xfrm>
            <a:off x="10964031" y="4006338"/>
            <a:ext cx="914400" cy="889459"/>
          </a:xfrm>
          <a:prstGeom prst="rect">
            <a:avLst/>
          </a:prstGeom>
        </p:spPr>
      </p:pic>
      <p:pic>
        <p:nvPicPr>
          <p:cNvPr id="40" name="Picture 39" descr="Shape&#10;&#10;Description automatically generated with low confidence">
            <a:extLst>
              <a:ext uri="{FF2B5EF4-FFF2-40B4-BE49-F238E27FC236}">
                <a16:creationId xmlns:a16="http://schemas.microsoft.com/office/drawing/2014/main" id="{FE493182-ECA3-47AA-A030-117B1CFDC779}"/>
              </a:ext>
            </a:extLst>
          </p:cNvPr>
          <p:cNvPicPr>
            <a:picLocks noChangeAspect="1"/>
          </p:cNvPicPr>
          <p:nvPr/>
        </p:nvPicPr>
        <p:blipFill rotWithShape="1">
          <a:blip r:embed="rId6"/>
          <a:srcRect l="19206" t="3047" r="19270" b="17642"/>
          <a:stretch/>
        </p:blipFill>
        <p:spPr>
          <a:xfrm>
            <a:off x="11038114" y="5283186"/>
            <a:ext cx="775002" cy="999058"/>
          </a:xfrm>
          <a:prstGeom prst="rect">
            <a:avLst/>
          </a:prstGeom>
        </p:spPr>
      </p:pic>
    </p:spTree>
    <p:extLst>
      <p:ext uri="{BB962C8B-B14F-4D97-AF65-F5344CB8AC3E}">
        <p14:creationId xmlns:p14="http://schemas.microsoft.com/office/powerpoint/2010/main" val="2530945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animEffect transition="in" filter="fade">
                                      <p:cBhvr>
                                        <p:cTn id="13" dur="500"/>
                                        <p:tgtEl>
                                          <p:spTgt spid="30"/>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fade">
                                      <p:cBhvr>
                                        <p:cTn id="21" dur="500"/>
                                        <p:tgtEl>
                                          <p:spTgt spid="23"/>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4"/>
                                        </p:tgtEl>
                                        <p:attrNameLst>
                                          <p:attrName>style.visibility</p:attrName>
                                        </p:attrNameLst>
                                      </p:cBhvr>
                                      <p:to>
                                        <p:strVal val="visible"/>
                                      </p:to>
                                    </p:set>
                                    <p:animEffect transition="in" filter="fade">
                                      <p:cBhvr>
                                        <p:cTn id="24" dur="500"/>
                                        <p:tgtEl>
                                          <p:spTgt spid="34"/>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8"/>
                                        </p:tgtEl>
                                        <p:attrNameLst>
                                          <p:attrName>style.visibility</p:attrName>
                                        </p:attrNameLst>
                                      </p:cBhvr>
                                      <p:to>
                                        <p:strVal val="visible"/>
                                      </p:to>
                                    </p:set>
                                    <p:animEffect transition="in" filter="fade">
                                      <p:cBhvr>
                                        <p:cTn id="29" dur="500"/>
                                        <p:tgtEl>
                                          <p:spTgt spid="28"/>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5"/>
                                        </p:tgtEl>
                                        <p:attrNameLst>
                                          <p:attrName>style.visibility</p:attrName>
                                        </p:attrNameLst>
                                      </p:cBhvr>
                                      <p:to>
                                        <p:strVal val="visible"/>
                                      </p:to>
                                    </p:set>
                                    <p:animEffect transition="in" filter="fade">
                                      <p:cBhvr>
                                        <p:cTn id="32" dur="500"/>
                                        <p:tgtEl>
                                          <p:spTgt spid="35"/>
                                        </p:tgtEl>
                                      </p:cBhvr>
                                    </p:animEffect>
                                  </p:childTnLst>
                                </p:cTn>
                              </p:par>
                              <p:par>
                                <p:cTn id="33" presetID="10" presetClass="entr" presetSubtype="0" fill="hold" nodeType="withEffect">
                                  <p:stCondLst>
                                    <p:cond delay="0"/>
                                  </p:stCondLst>
                                  <p:childTnLst>
                                    <p:set>
                                      <p:cBhvr>
                                        <p:cTn id="34" dur="1" fill="hold">
                                          <p:stCondLst>
                                            <p:cond delay="0"/>
                                          </p:stCondLst>
                                        </p:cTn>
                                        <p:tgtEl>
                                          <p:spTgt spid="38"/>
                                        </p:tgtEl>
                                        <p:attrNameLst>
                                          <p:attrName>style.visibility</p:attrName>
                                        </p:attrNameLst>
                                      </p:cBhvr>
                                      <p:to>
                                        <p:strVal val="visible"/>
                                      </p:to>
                                    </p:set>
                                    <p:animEffect transition="in" filter="fade">
                                      <p:cBhvr>
                                        <p:cTn id="35" dur="500"/>
                                        <p:tgtEl>
                                          <p:spTgt spid="38"/>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22"/>
                                        </p:tgtEl>
                                        <p:attrNameLst>
                                          <p:attrName>style.visibility</p:attrName>
                                        </p:attrNameLst>
                                      </p:cBhvr>
                                      <p:to>
                                        <p:strVal val="visible"/>
                                      </p:to>
                                    </p:set>
                                    <p:animEffect transition="in" filter="fade">
                                      <p:cBhvr>
                                        <p:cTn id="40" dur="500"/>
                                        <p:tgtEl>
                                          <p:spTgt spid="22"/>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6"/>
                                        </p:tgtEl>
                                        <p:attrNameLst>
                                          <p:attrName>style.visibility</p:attrName>
                                        </p:attrNameLst>
                                      </p:cBhvr>
                                      <p:to>
                                        <p:strVal val="visible"/>
                                      </p:to>
                                    </p:set>
                                    <p:animEffect transition="in" filter="fade">
                                      <p:cBhvr>
                                        <p:cTn id="43" dur="500"/>
                                        <p:tgtEl>
                                          <p:spTgt spid="36"/>
                                        </p:tgtEl>
                                      </p:cBhvr>
                                    </p:animEffect>
                                  </p:childTnLst>
                                </p:cTn>
                              </p:par>
                              <p:par>
                                <p:cTn id="44" presetID="10" presetClass="entr" presetSubtype="0" fill="hold" nodeType="withEffect">
                                  <p:stCondLst>
                                    <p:cond delay="0"/>
                                  </p:stCondLst>
                                  <p:childTnLst>
                                    <p:set>
                                      <p:cBhvr>
                                        <p:cTn id="45" dur="1" fill="hold">
                                          <p:stCondLst>
                                            <p:cond delay="0"/>
                                          </p:stCondLst>
                                        </p:cTn>
                                        <p:tgtEl>
                                          <p:spTgt spid="40"/>
                                        </p:tgtEl>
                                        <p:attrNameLst>
                                          <p:attrName>style.visibility</p:attrName>
                                        </p:attrNameLst>
                                      </p:cBhvr>
                                      <p:to>
                                        <p:strVal val="visible"/>
                                      </p:to>
                                    </p:set>
                                    <p:animEffect transition="in" filter="fade">
                                      <p:cBhvr>
                                        <p:cTn id="46"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2" grpId="0" animBg="1"/>
      <p:bldP spid="23" grpId="0" animBg="1"/>
      <p:bldP spid="28" grpId="0" animBg="1"/>
      <p:bldP spid="30" grpId="0"/>
      <p:bldP spid="34" grpId="0"/>
      <p:bldP spid="35" grpId="0"/>
      <p:bldP spid="36" grpId="0"/>
    </p:bldLst>
  </p:timing>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Shape 233"/>
        <p:cNvGrpSpPr/>
        <p:nvPr/>
      </p:nvGrpSpPr>
      <p:grpSpPr>
        <a:xfrm>
          <a:off x="0" y="0"/>
          <a:ext cx="0" cy="0"/>
          <a:chOff x="0" y="0"/>
          <a:chExt cx="0" cy="0"/>
        </a:xfrm>
      </p:grpSpPr>
      <p:sp>
        <p:nvSpPr>
          <p:cNvPr id="6" name="Google Shape;238;p18">
            <a:extLst>
              <a:ext uri="{FF2B5EF4-FFF2-40B4-BE49-F238E27FC236}">
                <a16:creationId xmlns:a16="http://schemas.microsoft.com/office/drawing/2014/main" id="{2517FAC0-E6CA-41F8-97CA-FFC2EA329EF8}"/>
              </a:ext>
            </a:extLst>
          </p:cNvPr>
          <p:cNvSpPr/>
          <p:nvPr/>
        </p:nvSpPr>
        <p:spPr>
          <a:xfrm>
            <a:off x="-6938" y="6604000"/>
            <a:ext cx="12198938" cy="254000"/>
          </a:xfrm>
          <a:prstGeom prst="rect">
            <a:avLst/>
          </a:prstGeom>
          <a:solidFill>
            <a:schemeClr val="tx1">
              <a:lumMod val="85000"/>
              <a:lumOff val="15000"/>
            </a:schemeClr>
          </a:solidFill>
          <a:ln>
            <a:noFill/>
          </a:ln>
        </p:spPr>
        <p:txBody>
          <a:bodyPr spcFirstLastPara="1" wrap="square" lIns="91425" tIns="45700" rIns="91425" bIns="45700" anchor="ctr" anchorCtr="0">
            <a:noAutofit/>
          </a:bodyPr>
          <a:lstStyle/>
          <a:p>
            <a:pPr algn="ctr"/>
            <a:endParaRPr sz="1800" dirty="0">
              <a:solidFill>
                <a:schemeClr val="lt1"/>
              </a:solidFill>
              <a:latin typeface="Verdana"/>
              <a:ea typeface="Verdana"/>
              <a:cs typeface="Verdana"/>
              <a:sym typeface="Verdana"/>
            </a:endParaRPr>
          </a:p>
        </p:txBody>
      </p:sp>
      <p:sp>
        <p:nvSpPr>
          <p:cNvPr id="10" name="Google Shape;449;p42">
            <a:extLst>
              <a:ext uri="{FF2B5EF4-FFF2-40B4-BE49-F238E27FC236}">
                <a16:creationId xmlns:a16="http://schemas.microsoft.com/office/drawing/2014/main" id="{35FCFF28-F7D6-4855-8DFB-54BC29F2CC5E}"/>
              </a:ext>
            </a:extLst>
          </p:cNvPr>
          <p:cNvSpPr/>
          <p:nvPr/>
        </p:nvSpPr>
        <p:spPr>
          <a:xfrm>
            <a:off x="0" y="-1"/>
            <a:ext cx="12192000" cy="999259"/>
          </a:xfrm>
          <a:prstGeom prst="rect">
            <a:avLst/>
          </a:prstGeom>
          <a:solidFill>
            <a:schemeClr val="tx1">
              <a:lumMod val="85000"/>
              <a:lumOff val="15000"/>
            </a:schemeClr>
          </a:solidFill>
          <a:ln>
            <a:noFill/>
          </a:ln>
        </p:spPr>
        <p:txBody>
          <a:bodyPr spcFirstLastPara="1" wrap="square" lIns="91425" tIns="45700" rIns="91425" bIns="45700" anchor="ctr" anchorCtr="0">
            <a:noAutofit/>
          </a:bodyPr>
          <a:lstStyle/>
          <a:p>
            <a:pPr algn="ctr"/>
            <a:endParaRPr sz="1800" dirty="0">
              <a:solidFill>
                <a:schemeClr val="lt1"/>
              </a:solidFill>
              <a:latin typeface="Lora" pitchFamily="2" charset="0"/>
              <a:ea typeface="Verdana"/>
              <a:cs typeface="Verdana"/>
              <a:sym typeface="Verdana"/>
            </a:endParaRPr>
          </a:p>
        </p:txBody>
      </p:sp>
      <p:sp>
        <p:nvSpPr>
          <p:cNvPr id="9" name="Google Shape;449;p42">
            <a:extLst>
              <a:ext uri="{FF2B5EF4-FFF2-40B4-BE49-F238E27FC236}">
                <a16:creationId xmlns:a16="http://schemas.microsoft.com/office/drawing/2014/main" id="{DA477EC1-DCF8-4908-A4C9-63D5C9ED8FFE}"/>
              </a:ext>
            </a:extLst>
          </p:cNvPr>
          <p:cNvSpPr/>
          <p:nvPr/>
        </p:nvSpPr>
        <p:spPr>
          <a:xfrm>
            <a:off x="130628" y="256371"/>
            <a:ext cx="12068309" cy="468566"/>
          </a:xfrm>
          <a:prstGeom prst="rect">
            <a:avLst/>
          </a:prstGeom>
          <a:noFill/>
          <a:ln>
            <a:noFill/>
          </a:ln>
        </p:spPr>
        <p:txBody>
          <a:bodyPr spcFirstLastPara="1" wrap="square" lIns="91425" tIns="45700" rIns="91425" bIns="45700" anchor="ctr" anchorCtr="0">
            <a:noAutofit/>
          </a:bodyPr>
          <a:lstStyle/>
          <a:p>
            <a:pPr>
              <a:buClr>
                <a:srgbClr val="404040"/>
              </a:buClr>
              <a:buSzPts val="2000"/>
            </a:pPr>
            <a:r>
              <a:rPr lang="en-US" sz="2400" b="1" dirty="0">
                <a:solidFill>
                  <a:schemeClr val="bg1"/>
                </a:solidFill>
                <a:latin typeface="Lora" pitchFamily="2" charset="0"/>
                <a:ea typeface="Quattrocento Sans"/>
                <a:cs typeface="Quattrocento Sans"/>
                <a:sym typeface="Quattrocento Sans"/>
              </a:rPr>
              <a:t>Typical workflow</a:t>
            </a:r>
            <a:endParaRPr lang="en-US" sz="2000" dirty="0">
              <a:solidFill>
                <a:schemeClr val="bg1"/>
              </a:solidFill>
              <a:latin typeface="Lora" pitchFamily="2" charset="0"/>
              <a:ea typeface="Quattrocento Sans"/>
              <a:cs typeface="Quattrocento Sans"/>
              <a:sym typeface="Quattrocento Sans"/>
            </a:endParaRPr>
          </a:p>
        </p:txBody>
      </p:sp>
      <p:pic>
        <p:nvPicPr>
          <p:cNvPr id="4" name="Picture 3">
            <a:extLst>
              <a:ext uri="{FF2B5EF4-FFF2-40B4-BE49-F238E27FC236}">
                <a16:creationId xmlns:a16="http://schemas.microsoft.com/office/drawing/2014/main" id="{C35A89DC-2732-4B59-A0F4-642B758D4C96}"/>
              </a:ext>
            </a:extLst>
          </p:cNvPr>
          <p:cNvPicPr>
            <a:picLocks noChangeAspect="1"/>
          </p:cNvPicPr>
          <p:nvPr/>
        </p:nvPicPr>
        <p:blipFill>
          <a:blip r:embed="rId3"/>
          <a:stretch>
            <a:fillRect/>
          </a:stretch>
        </p:blipFill>
        <p:spPr>
          <a:xfrm>
            <a:off x="998016" y="1401162"/>
            <a:ext cx="10189030" cy="4800933"/>
          </a:xfrm>
          <a:prstGeom prst="rect">
            <a:avLst/>
          </a:prstGeom>
        </p:spPr>
      </p:pic>
      <p:sp>
        <p:nvSpPr>
          <p:cNvPr id="19" name="Rectangle 18">
            <a:extLst>
              <a:ext uri="{FF2B5EF4-FFF2-40B4-BE49-F238E27FC236}">
                <a16:creationId xmlns:a16="http://schemas.microsoft.com/office/drawing/2014/main" id="{EE7615AB-F90F-4B77-96A7-A027D1B229C4}"/>
              </a:ext>
            </a:extLst>
          </p:cNvPr>
          <p:cNvSpPr/>
          <p:nvPr/>
        </p:nvSpPr>
        <p:spPr>
          <a:xfrm>
            <a:off x="5994401" y="6549478"/>
            <a:ext cx="6054468" cy="338554"/>
          </a:xfrm>
          <a:prstGeom prst="rect">
            <a:avLst/>
          </a:prstGeom>
          <a:noFill/>
        </p:spPr>
        <p:txBody>
          <a:bodyPr wrap="square">
            <a:spAutoFit/>
          </a:bodyPr>
          <a:lstStyle/>
          <a:p>
            <a:pPr algn="r"/>
            <a:r>
              <a:rPr lang="en-US" sz="1600" dirty="0">
                <a:solidFill>
                  <a:schemeClr val="bg1"/>
                </a:solidFill>
                <a:latin typeface="Lora" pitchFamily="2" charset="0"/>
              </a:rPr>
              <a:t>Moshontz et al. (2018). </a:t>
            </a:r>
            <a:r>
              <a:rPr lang="en-US" sz="1600" i="1" dirty="0">
                <a:solidFill>
                  <a:schemeClr val="bg1"/>
                </a:solidFill>
                <a:latin typeface="Lora" pitchFamily="2" charset="0"/>
              </a:rPr>
              <a:t>AMPPS</a:t>
            </a:r>
          </a:p>
        </p:txBody>
      </p:sp>
      <p:sp>
        <p:nvSpPr>
          <p:cNvPr id="20" name="Rectangle 19">
            <a:extLst>
              <a:ext uri="{FF2B5EF4-FFF2-40B4-BE49-F238E27FC236}">
                <a16:creationId xmlns:a16="http://schemas.microsoft.com/office/drawing/2014/main" id="{1472CE6B-7505-43C2-AE4D-AFD4D5294B3D}"/>
              </a:ext>
            </a:extLst>
          </p:cNvPr>
          <p:cNvSpPr/>
          <p:nvPr/>
        </p:nvSpPr>
        <p:spPr>
          <a:xfrm>
            <a:off x="146843" y="1414225"/>
            <a:ext cx="11891376" cy="12212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A29969B3-9485-4274-A7C2-CCFAC62E2B09}"/>
              </a:ext>
            </a:extLst>
          </p:cNvPr>
          <p:cNvSpPr/>
          <p:nvPr/>
        </p:nvSpPr>
        <p:spPr>
          <a:xfrm>
            <a:off x="300624" y="2635470"/>
            <a:ext cx="11891376" cy="11726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B6AED380-00BE-4785-A471-B8DAE5B15EFB}"/>
              </a:ext>
            </a:extLst>
          </p:cNvPr>
          <p:cNvSpPr/>
          <p:nvPr/>
        </p:nvSpPr>
        <p:spPr>
          <a:xfrm>
            <a:off x="307561" y="3791399"/>
            <a:ext cx="11891376" cy="12118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FF791C21-C860-404C-8EFC-9431FB4873AE}"/>
              </a:ext>
            </a:extLst>
          </p:cNvPr>
          <p:cNvSpPr/>
          <p:nvPr/>
        </p:nvSpPr>
        <p:spPr>
          <a:xfrm>
            <a:off x="300624" y="4967788"/>
            <a:ext cx="11891376" cy="13618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76373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20"/>
                                        </p:tgtEl>
                                      </p:cBhvr>
                                    </p:animEffect>
                                    <p:set>
                                      <p:cBhvr>
                                        <p:cTn id="7" dur="1" fill="hold">
                                          <p:stCondLst>
                                            <p:cond delay="499"/>
                                          </p:stCondLst>
                                        </p:cTn>
                                        <p:tgtEl>
                                          <p:spTgt spid="20"/>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21"/>
                                        </p:tgtEl>
                                      </p:cBhvr>
                                    </p:animEffect>
                                    <p:set>
                                      <p:cBhvr>
                                        <p:cTn id="12" dur="1" fill="hold">
                                          <p:stCondLst>
                                            <p:cond delay="499"/>
                                          </p:stCondLst>
                                        </p:cTn>
                                        <p:tgtEl>
                                          <p:spTgt spid="21"/>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0" nodeType="clickEffect">
                                  <p:stCondLst>
                                    <p:cond delay="0"/>
                                  </p:stCondLst>
                                  <p:childTnLst>
                                    <p:animEffect transition="out" filter="fade">
                                      <p:cBhvr>
                                        <p:cTn id="16" dur="500"/>
                                        <p:tgtEl>
                                          <p:spTgt spid="25"/>
                                        </p:tgtEl>
                                      </p:cBhvr>
                                    </p:animEffect>
                                    <p:set>
                                      <p:cBhvr>
                                        <p:cTn id="17" dur="1" fill="hold">
                                          <p:stCondLst>
                                            <p:cond delay="499"/>
                                          </p:stCondLst>
                                        </p:cTn>
                                        <p:tgtEl>
                                          <p:spTgt spid="25"/>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0" nodeType="clickEffect">
                                  <p:stCondLst>
                                    <p:cond delay="0"/>
                                  </p:stCondLst>
                                  <p:childTnLst>
                                    <p:animEffect transition="out" filter="fade">
                                      <p:cBhvr>
                                        <p:cTn id="21" dur="500"/>
                                        <p:tgtEl>
                                          <p:spTgt spid="26"/>
                                        </p:tgtEl>
                                      </p:cBhvr>
                                    </p:animEffect>
                                    <p:set>
                                      <p:cBhvr>
                                        <p:cTn id="22" dur="1" fill="hold">
                                          <p:stCondLst>
                                            <p:cond delay="499"/>
                                          </p:stCondLst>
                                        </p:cTn>
                                        <p:tgtEl>
                                          <p:spTgt spid="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5" grpId="0" animBg="1"/>
      <p:bldP spid="26" grpId="0" animBg="1"/>
    </p:bldLst>
  </p:timing>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Shape 233"/>
        <p:cNvGrpSpPr/>
        <p:nvPr/>
      </p:nvGrpSpPr>
      <p:grpSpPr>
        <a:xfrm>
          <a:off x="0" y="0"/>
          <a:ext cx="0" cy="0"/>
          <a:chOff x="0" y="0"/>
          <a:chExt cx="0" cy="0"/>
        </a:xfrm>
      </p:grpSpPr>
      <p:sp>
        <p:nvSpPr>
          <p:cNvPr id="4" name="Google Shape;449;p42">
            <a:extLst>
              <a:ext uri="{FF2B5EF4-FFF2-40B4-BE49-F238E27FC236}">
                <a16:creationId xmlns:a16="http://schemas.microsoft.com/office/drawing/2014/main" id="{96BB2E6B-F3EE-4B96-8B36-A065D4B74484}"/>
              </a:ext>
            </a:extLst>
          </p:cNvPr>
          <p:cNvSpPr/>
          <p:nvPr/>
        </p:nvSpPr>
        <p:spPr>
          <a:xfrm>
            <a:off x="0" y="2879410"/>
            <a:ext cx="12198938" cy="1099180"/>
          </a:xfrm>
          <a:prstGeom prst="rect">
            <a:avLst/>
          </a:prstGeom>
          <a:noFill/>
          <a:ln>
            <a:noFill/>
          </a:ln>
        </p:spPr>
        <p:txBody>
          <a:bodyPr spcFirstLastPara="1" wrap="square" lIns="91425" tIns="45700" rIns="91425" bIns="45700" anchor="ctr" anchorCtr="0">
            <a:noAutofit/>
          </a:bodyPr>
          <a:lstStyle/>
          <a:p>
            <a:pPr algn="ctr">
              <a:buClr>
                <a:srgbClr val="404040"/>
              </a:buClr>
              <a:buSzPts val="2000"/>
            </a:pPr>
            <a:r>
              <a:rPr lang="en-US" sz="2000" b="1" dirty="0">
                <a:solidFill>
                  <a:schemeClr val="tx1"/>
                </a:solidFill>
                <a:latin typeface="Lora" pitchFamily="2" charset="0"/>
                <a:ea typeface="Quattrocento Sans"/>
                <a:cs typeface="Quattrocento Sans"/>
                <a:sym typeface="Quattrocento Sans"/>
              </a:rPr>
              <a:t>Remarks from Julianne</a:t>
            </a:r>
            <a:endParaRPr lang="en-US" sz="1800" dirty="0">
              <a:solidFill>
                <a:schemeClr val="tx1"/>
              </a:solidFill>
              <a:latin typeface="Lora" pitchFamily="2" charset="0"/>
              <a:ea typeface="Quattrocento Sans"/>
              <a:cs typeface="Quattrocento Sans"/>
              <a:sym typeface="Quattrocento Sans"/>
            </a:endParaRPr>
          </a:p>
        </p:txBody>
      </p:sp>
    </p:spTree>
    <p:extLst>
      <p:ext uri="{BB962C8B-B14F-4D97-AF65-F5344CB8AC3E}">
        <p14:creationId xmlns:p14="http://schemas.microsoft.com/office/powerpoint/2010/main" val="3251960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6" name="Google Shape;238;p18">
            <a:extLst>
              <a:ext uri="{FF2B5EF4-FFF2-40B4-BE49-F238E27FC236}">
                <a16:creationId xmlns:a16="http://schemas.microsoft.com/office/drawing/2014/main" id="{2517FAC0-E6CA-41F8-97CA-FFC2EA329EF8}"/>
              </a:ext>
            </a:extLst>
          </p:cNvPr>
          <p:cNvSpPr/>
          <p:nvPr/>
        </p:nvSpPr>
        <p:spPr>
          <a:xfrm>
            <a:off x="-6938" y="6604000"/>
            <a:ext cx="12198938" cy="254000"/>
          </a:xfrm>
          <a:prstGeom prst="rect">
            <a:avLst/>
          </a:prstGeom>
          <a:solidFill>
            <a:schemeClr val="tx1">
              <a:lumMod val="85000"/>
              <a:lumOff val="15000"/>
            </a:schemeClr>
          </a:solidFill>
          <a:ln>
            <a:noFill/>
          </a:ln>
        </p:spPr>
        <p:txBody>
          <a:bodyPr spcFirstLastPara="1" wrap="square" lIns="91425" tIns="45700" rIns="91425" bIns="45700" anchor="ctr" anchorCtr="0">
            <a:noAutofit/>
          </a:bodyPr>
          <a:lstStyle/>
          <a:p>
            <a:pPr algn="ctr"/>
            <a:endParaRPr sz="1800" dirty="0">
              <a:solidFill>
                <a:schemeClr val="lt1"/>
              </a:solidFill>
              <a:latin typeface="Verdana"/>
              <a:ea typeface="Verdana"/>
              <a:cs typeface="Verdana"/>
              <a:sym typeface="Verdana"/>
            </a:endParaRPr>
          </a:p>
        </p:txBody>
      </p:sp>
      <p:sp>
        <p:nvSpPr>
          <p:cNvPr id="10" name="Google Shape;449;p42">
            <a:extLst>
              <a:ext uri="{FF2B5EF4-FFF2-40B4-BE49-F238E27FC236}">
                <a16:creationId xmlns:a16="http://schemas.microsoft.com/office/drawing/2014/main" id="{35FCFF28-F7D6-4855-8DFB-54BC29F2CC5E}"/>
              </a:ext>
            </a:extLst>
          </p:cNvPr>
          <p:cNvSpPr/>
          <p:nvPr/>
        </p:nvSpPr>
        <p:spPr>
          <a:xfrm>
            <a:off x="0" y="-1"/>
            <a:ext cx="12192000" cy="999259"/>
          </a:xfrm>
          <a:prstGeom prst="rect">
            <a:avLst/>
          </a:prstGeom>
          <a:solidFill>
            <a:schemeClr val="tx1">
              <a:lumMod val="85000"/>
              <a:lumOff val="15000"/>
            </a:schemeClr>
          </a:solidFill>
          <a:ln>
            <a:noFill/>
          </a:ln>
        </p:spPr>
        <p:txBody>
          <a:bodyPr spcFirstLastPara="1" wrap="square" lIns="91425" tIns="45700" rIns="91425" bIns="45700" anchor="ctr" anchorCtr="0">
            <a:noAutofit/>
          </a:bodyPr>
          <a:lstStyle/>
          <a:p>
            <a:pPr algn="ctr"/>
            <a:endParaRPr sz="1800" dirty="0">
              <a:solidFill>
                <a:schemeClr val="lt1"/>
              </a:solidFill>
              <a:latin typeface="Lora" pitchFamily="2" charset="0"/>
              <a:ea typeface="Verdana"/>
              <a:cs typeface="Verdana"/>
              <a:sym typeface="Verdana"/>
            </a:endParaRPr>
          </a:p>
        </p:txBody>
      </p:sp>
      <p:sp>
        <p:nvSpPr>
          <p:cNvPr id="9" name="Google Shape;449;p42">
            <a:extLst>
              <a:ext uri="{FF2B5EF4-FFF2-40B4-BE49-F238E27FC236}">
                <a16:creationId xmlns:a16="http://schemas.microsoft.com/office/drawing/2014/main" id="{DA477EC1-DCF8-4908-A4C9-63D5C9ED8FFE}"/>
              </a:ext>
            </a:extLst>
          </p:cNvPr>
          <p:cNvSpPr/>
          <p:nvPr/>
        </p:nvSpPr>
        <p:spPr>
          <a:xfrm>
            <a:off x="130628" y="256371"/>
            <a:ext cx="12068309" cy="468566"/>
          </a:xfrm>
          <a:prstGeom prst="rect">
            <a:avLst/>
          </a:prstGeom>
          <a:noFill/>
          <a:ln>
            <a:noFill/>
          </a:ln>
        </p:spPr>
        <p:txBody>
          <a:bodyPr spcFirstLastPara="1" wrap="square" lIns="91425" tIns="45700" rIns="91425" bIns="45700" anchor="ctr" anchorCtr="0">
            <a:noAutofit/>
          </a:bodyPr>
          <a:lstStyle/>
          <a:p>
            <a:pPr>
              <a:buClr>
                <a:srgbClr val="404040"/>
              </a:buClr>
              <a:buSzPts val="2000"/>
            </a:pPr>
            <a:r>
              <a:rPr lang="en-US" sz="2400" b="1" dirty="0">
                <a:solidFill>
                  <a:schemeClr val="bg1"/>
                </a:solidFill>
                <a:latin typeface="Lora" pitchFamily="2" charset="0"/>
                <a:ea typeface="Quattrocento Sans"/>
                <a:cs typeface="Quattrocento Sans"/>
                <a:sym typeface="Quattrocento Sans"/>
              </a:rPr>
              <a:t>The big team science movement in psychology</a:t>
            </a:r>
            <a:endParaRPr lang="en-US" sz="2000" dirty="0">
              <a:solidFill>
                <a:schemeClr val="bg1"/>
              </a:solidFill>
              <a:latin typeface="Lora" pitchFamily="2" charset="0"/>
              <a:ea typeface="Quattrocento Sans"/>
              <a:cs typeface="Quattrocento Sans"/>
              <a:sym typeface="Quattrocento Sans"/>
            </a:endParaRPr>
          </a:p>
        </p:txBody>
      </p:sp>
      <p:sp>
        <p:nvSpPr>
          <p:cNvPr id="19" name="Rectangle 18">
            <a:extLst>
              <a:ext uri="{FF2B5EF4-FFF2-40B4-BE49-F238E27FC236}">
                <a16:creationId xmlns:a16="http://schemas.microsoft.com/office/drawing/2014/main" id="{EE7615AB-F90F-4B77-96A7-A027D1B229C4}"/>
              </a:ext>
            </a:extLst>
          </p:cNvPr>
          <p:cNvSpPr/>
          <p:nvPr/>
        </p:nvSpPr>
        <p:spPr>
          <a:xfrm>
            <a:off x="5994401" y="6549478"/>
            <a:ext cx="6054468" cy="338554"/>
          </a:xfrm>
          <a:prstGeom prst="rect">
            <a:avLst/>
          </a:prstGeom>
          <a:noFill/>
        </p:spPr>
        <p:txBody>
          <a:bodyPr wrap="square">
            <a:spAutoFit/>
          </a:bodyPr>
          <a:lstStyle/>
          <a:p>
            <a:pPr algn="r"/>
            <a:r>
              <a:rPr lang="en-US" sz="1600" dirty="0" err="1">
                <a:solidFill>
                  <a:schemeClr val="bg1"/>
                </a:solidFill>
                <a:latin typeface="Lora" pitchFamily="2" charset="0"/>
              </a:rPr>
              <a:t>Wagge</a:t>
            </a:r>
            <a:r>
              <a:rPr lang="en-US" sz="1600" dirty="0">
                <a:solidFill>
                  <a:schemeClr val="bg1"/>
                </a:solidFill>
                <a:latin typeface="Lora" pitchFamily="2" charset="0"/>
              </a:rPr>
              <a:t> et al., 2019, Collabra; </a:t>
            </a:r>
            <a:r>
              <a:rPr lang="en-US" sz="1600" dirty="0" err="1">
                <a:solidFill>
                  <a:schemeClr val="bg1"/>
                </a:solidFill>
                <a:latin typeface="Lora" pitchFamily="2" charset="0"/>
              </a:rPr>
              <a:t>Forscher</a:t>
            </a:r>
            <a:r>
              <a:rPr lang="en-US" sz="1600" dirty="0">
                <a:solidFill>
                  <a:schemeClr val="bg1"/>
                </a:solidFill>
                <a:latin typeface="Lora" pitchFamily="2" charset="0"/>
              </a:rPr>
              <a:t> et al. (R+R)</a:t>
            </a:r>
            <a:endParaRPr lang="en-US" sz="1600" i="1" dirty="0">
              <a:solidFill>
                <a:schemeClr val="bg1"/>
              </a:solidFill>
              <a:latin typeface="Lora" pitchFamily="2" charset="0"/>
            </a:endParaRPr>
          </a:p>
        </p:txBody>
      </p:sp>
      <p:sp>
        <p:nvSpPr>
          <p:cNvPr id="26" name="Rectangle 25">
            <a:extLst>
              <a:ext uri="{FF2B5EF4-FFF2-40B4-BE49-F238E27FC236}">
                <a16:creationId xmlns:a16="http://schemas.microsoft.com/office/drawing/2014/main" id="{FF791C21-C860-404C-8EFC-9431FB4873AE}"/>
              </a:ext>
            </a:extLst>
          </p:cNvPr>
          <p:cNvSpPr/>
          <p:nvPr/>
        </p:nvSpPr>
        <p:spPr>
          <a:xfrm>
            <a:off x="130628" y="1053780"/>
            <a:ext cx="12061372" cy="52758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600" dirty="0"/>
          </a:p>
        </p:txBody>
      </p:sp>
      <p:sp>
        <p:nvSpPr>
          <p:cNvPr id="11" name="Rectangle 10">
            <a:extLst>
              <a:ext uri="{FF2B5EF4-FFF2-40B4-BE49-F238E27FC236}">
                <a16:creationId xmlns:a16="http://schemas.microsoft.com/office/drawing/2014/main" id="{85EA8BFF-570D-264C-A5F8-F6391194FE85}"/>
              </a:ext>
            </a:extLst>
          </p:cNvPr>
          <p:cNvSpPr/>
          <p:nvPr/>
        </p:nvSpPr>
        <p:spPr>
          <a:xfrm>
            <a:off x="144589" y="1392535"/>
            <a:ext cx="10782367" cy="899810"/>
          </a:xfrm>
          <a:prstGeom prst="rect">
            <a:avLst/>
          </a:prstGeom>
          <a:noFill/>
        </p:spPr>
        <p:txBody>
          <a:bodyPr wrap="square">
            <a:noAutofit/>
          </a:bodyPr>
          <a:lstStyle/>
          <a:p>
            <a:r>
              <a:rPr lang="en-US" sz="1600" b="0" i="1" dirty="0">
                <a:solidFill>
                  <a:srgbClr val="222222"/>
                </a:solidFill>
                <a:effectLst/>
                <a:latin typeface="Arial" panose="020B0604020202020204" pitchFamily="34" charset="0"/>
              </a:rPr>
              <a:t>History behind the big team science movement (Hans)</a:t>
            </a:r>
          </a:p>
        </p:txBody>
      </p:sp>
      <p:sp>
        <p:nvSpPr>
          <p:cNvPr id="12" name="Rectangle 11">
            <a:extLst>
              <a:ext uri="{FF2B5EF4-FFF2-40B4-BE49-F238E27FC236}">
                <a16:creationId xmlns:a16="http://schemas.microsoft.com/office/drawing/2014/main" id="{E072D969-0E76-524D-AE73-583C838D0711}"/>
              </a:ext>
            </a:extLst>
          </p:cNvPr>
          <p:cNvSpPr/>
          <p:nvPr/>
        </p:nvSpPr>
        <p:spPr>
          <a:xfrm>
            <a:off x="150312" y="1209877"/>
            <a:ext cx="11891376" cy="122124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8ED5D62-0548-474D-898D-F621F0174EC3}"/>
              </a:ext>
            </a:extLst>
          </p:cNvPr>
          <p:cNvSpPr/>
          <p:nvPr/>
        </p:nvSpPr>
        <p:spPr>
          <a:xfrm>
            <a:off x="144589" y="1392535"/>
            <a:ext cx="10782367" cy="899810"/>
          </a:xfrm>
          <a:prstGeom prst="rect">
            <a:avLst/>
          </a:prstGeom>
          <a:noFill/>
        </p:spPr>
        <p:txBody>
          <a:bodyPr wrap="square">
            <a:noAutofit/>
          </a:bodyPr>
          <a:lstStyle/>
          <a:p>
            <a:r>
              <a:rPr lang="en-US" sz="2000" b="1" dirty="0">
                <a:solidFill>
                  <a:srgbClr val="222222"/>
                </a:solidFill>
                <a:effectLst/>
                <a:latin typeface="Arial" panose="020B0604020202020204" pitchFamily="34" charset="0"/>
              </a:rPr>
              <a:t>History behind the big team science movement and the emergence of the Psychological Science Accelerator (Hans)</a:t>
            </a:r>
          </a:p>
        </p:txBody>
      </p:sp>
      <p:sp>
        <p:nvSpPr>
          <p:cNvPr id="16" name="Rectangle 15">
            <a:extLst>
              <a:ext uri="{FF2B5EF4-FFF2-40B4-BE49-F238E27FC236}">
                <a16:creationId xmlns:a16="http://schemas.microsoft.com/office/drawing/2014/main" id="{5BC61CE1-FC41-D649-ABD5-800673502034}"/>
              </a:ext>
            </a:extLst>
          </p:cNvPr>
          <p:cNvSpPr/>
          <p:nvPr/>
        </p:nvSpPr>
        <p:spPr>
          <a:xfrm>
            <a:off x="144589" y="2691408"/>
            <a:ext cx="10782367" cy="899810"/>
          </a:xfrm>
          <a:prstGeom prst="rect">
            <a:avLst/>
          </a:prstGeom>
          <a:noFill/>
        </p:spPr>
        <p:txBody>
          <a:bodyPr wrap="square">
            <a:noAutofit/>
          </a:bodyPr>
          <a:lstStyle/>
          <a:p>
            <a:endParaRPr lang="en-US" sz="1600" b="0" i="1" dirty="0">
              <a:solidFill>
                <a:srgbClr val="222222"/>
              </a:solidFill>
              <a:effectLst/>
              <a:latin typeface="Arial" panose="020B0604020202020204" pitchFamily="34" charset="0"/>
            </a:endParaRPr>
          </a:p>
        </p:txBody>
      </p:sp>
      <p:sp>
        <p:nvSpPr>
          <p:cNvPr id="17" name="Rectangle 16">
            <a:extLst>
              <a:ext uri="{FF2B5EF4-FFF2-40B4-BE49-F238E27FC236}">
                <a16:creationId xmlns:a16="http://schemas.microsoft.com/office/drawing/2014/main" id="{E478E514-9F82-2A43-81D0-EE6C6157549F}"/>
              </a:ext>
            </a:extLst>
          </p:cNvPr>
          <p:cNvSpPr/>
          <p:nvPr/>
        </p:nvSpPr>
        <p:spPr>
          <a:xfrm>
            <a:off x="156035" y="4001163"/>
            <a:ext cx="10782367" cy="899810"/>
          </a:xfrm>
          <a:prstGeom prst="rect">
            <a:avLst/>
          </a:prstGeom>
          <a:noFill/>
        </p:spPr>
        <p:txBody>
          <a:bodyPr wrap="square">
            <a:noAutofit/>
          </a:bodyPr>
          <a:lstStyle/>
          <a:p>
            <a:endParaRPr lang="en-US" sz="1600" b="0" i="1" dirty="0">
              <a:solidFill>
                <a:srgbClr val="222222"/>
              </a:solidFill>
              <a:effectLst/>
              <a:latin typeface="Arial" panose="020B0604020202020204" pitchFamily="34" charset="0"/>
            </a:endParaRPr>
          </a:p>
        </p:txBody>
      </p:sp>
    </p:spTree>
    <p:extLst>
      <p:ext uri="{BB962C8B-B14F-4D97-AF65-F5344CB8AC3E}">
        <p14:creationId xmlns:p14="http://schemas.microsoft.com/office/powerpoint/2010/main" val="1046778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Shape 233"/>
        <p:cNvGrpSpPr/>
        <p:nvPr/>
      </p:nvGrpSpPr>
      <p:grpSpPr>
        <a:xfrm>
          <a:off x="0" y="0"/>
          <a:ext cx="0" cy="0"/>
          <a:chOff x="0" y="0"/>
          <a:chExt cx="0" cy="0"/>
        </a:xfrm>
      </p:grpSpPr>
      <p:pic>
        <p:nvPicPr>
          <p:cNvPr id="1026" name="Picture 2" descr="Black Space Wallpapers HD - Wallpaper Cave">
            <a:extLst>
              <a:ext uri="{FF2B5EF4-FFF2-40B4-BE49-F238E27FC236}">
                <a16:creationId xmlns:a16="http://schemas.microsoft.com/office/drawing/2014/main" id="{AD1C3B6F-4919-42C2-8156-60145F57AF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37" name="Google Shape;237;p18"/>
          <p:cNvSpPr txBox="1"/>
          <p:nvPr/>
        </p:nvSpPr>
        <p:spPr>
          <a:xfrm>
            <a:off x="0" y="5977416"/>
            <a:ext cx="12191999" cy="768484"/>
          </a:xfrm>
          <a:prstGeom prst="rect">
            <a:avLst/>
          </a:prstGeom>
          <a:solidFill>
            <a:srgbClr val="FFFFFF">
              <a:alpha val="69804"/>
            </a:srgbClr>
          </a:solidFill>
          <a:ln>
            <a:noFill/>
          </a:ln>
        </p:spPr>
        <p:txBody>
          <a:bodyPr spcFirstLastPara="1" wrap="square" lIns="91425" tIns="45700" rIns="91425" bIns="45700" anchor="b" anchorCtr="0">
            <a:noAutofit/>
          </a:bodyPr>
          <a:lstStyle/>
          <a:p>
            <a:pPr>
              <a:buClr>
                <a:srgbClr val="2E75B5"/>
              </a:buClr>
              <a:buSzPts val="2000"/>
            </a:pPr>
            <a:endParaRPr lang="en-US" sz="2000" dirty="0">
              <a:solidFill>
                <a:schemeClr val="tx1"/>
              </a:solidFill>
              <a:latin typeface="Lora" pitchFamily="2" charset="0"/>
              <a:cs typeface="Segoe UI" panose="020B0502040204020203" pitchFamily="34" charset="0"/>
              <a:sym typeface="Quattrocento Sans"/>
            </a:endParaRPr>
          </a:p>
          <a:p>
            <a:pPr>
              <a:buClr>
                <a:srgbClr val="2E75B5"/>
              </a:buClr>
              <a:buSzPts val="2000"/>
            </a:pPr>
            <a:r>
              <a:rPr lang="en-US" sz="2000" b="1" dirty="0">
                <a:solidFill>
                  <a:schemeClr val="tx1"/>
                </a:solidFill>
                <a:latin typeface="Lora" pitchFamily="2" charset="0"/>
                <a:ea typeface="Quattrocento Sans"/>
                <a:cs typeface="Segoe UI" panose="020B0502040204020203" pitchFamily="34" charset="0"/>
                <a:sym typeface="Quattrocento Sans"/>
              </a:rPr>
              <a:t>  Nicholas A. Coles</a:t>
            </a:r>
          </a:p>
          <a:p>
            <a:pPr>
              <a:buClr>
                <a:srgbClr val="2E75B5"/>
              </a:buClr>
              <a:buSzPts val="2000"/>
            </a:pPr>
            <a:r>
              <a:rPr lang="en-US" sz="2000" dirty="0">
                <a:solidFill>
                  <a:schemeClr val="tx1"/>
                </a:solidFill>
                <a:latin typeface="Lora" pitchFamily="2" charset="0"/>
                <a:cs typeface="Segoe UI" panose="020B0502040204020203" pitchFamily="34" charset="0"/>
                <a:sym typeface="Quattrocento Sans"/>
              </a:rPr>
              <a:t>  Stanford University | Psychological Science Accelerator</a:t>
            </a:r>
            <a:endParaRPr lang="en-US" sz="2000" dirty="0">
              <a:solidFill>
                <a:schemeClr val="tx1"/>
              </a:solidFill>
              <a:latin typeface="Lora" pitchFamily="2" charset="0"/>
              <a:cs typeface="Segoe UI" panose="020B0502040204020203" pitchFamily="34" charset="0"/>
            </a:endParaRPr>
          </a:p>
        </p:txBody>
      </p:sp>
      <p:sp>
        <p:nvSpPr>
          <p:cNvPr id="10" name="Google Shape;449;p42">
            <a:extLst>
              <a:ext uri="{FF2B5EF4-FFF2-40B4-BE49-F238E27FC236}">
                <a16:creationId xmlns:a16="http://schemas.microsoft.com/office/drawing/2014/main" id="{7A7B2C53-BD04-45B0-8C67-F88DE106E5C0}"/>
              </a:ext>
            </a:extLst>
          </p:cNvPr>
          <p:cNvSpPr/>
          <p:nvPr/>
        </p:nvSpPr>
        <p:spPr>
          <a:xfrm>
            <a:off x="225283" y="285835"/>
            <a:ext cx="11727543" cy="868680"/>
          </a:xfrm>
          <a:prstGeom prst="rect">
            <a:avLst/>
          </a:prstGeom>
          <a:noFill/>
          <a:ln>
            <a:noFill/>
          </a:ln>
        </p:spPr>
        <p:txBody>
          <a:bodyPr spcFirstLastPara="1" wrap="square" lIns="91425" tIns="45700" rIns="91425" bIns="45700" anchor="ctr" anchorCtr="0">
            <a:noAutofit/>
          </a:bodyPr>
          <a:lstStyle/>
          <a:p>
            <a:pPr>
              <a:buClr>
                <a:srgbClr val="404040"/>
              </a:buClr>
              <a:buSzPts val="2000"/>
            </a:pPr>
            <a:r>
              <a:rPr lang="en-US" sz="3600" dirty="0">
                <a:solidFill>
                  <a:schemeClr val="bg1"/>
                </a:solidFill>
                <a:latin typeface="Lora" pitchFamily="2" charset="0"/>
                <a:ea typeface="Quattrocento Sans"/>
                <a:cs typeface="Quattrocento Sans"/>
                <a:sym typeface="Quattrocento Sans"/>
              </a:rPr>
              <a:t>Addressing the “multiverse problem” via the Psychological Science Accelerator</a:t>
            </a:r>
          </a:p>
        </p:txBody>
      </p:sp>
      <p:pic>
        <p:nvPicPr>
          <p:cNvPr id="5" name="Picture 4" descr="A close up of a sign&#10;&#10;Description automatically generated">
            <a:extLst>
              <a:ext uri="{FF2B5EF4-FFF2-40B4-BE49-F238E27FC236}">
                <a16:creationId xmlns:a16="http://schemas.microsoft.com/office/drawing/2014/main" id="{14069573-EC3C-4CA3-8B1D-A8C1F4DD03AC}"/>
              </a:ext>
            </a:extLst>
          </p:cNvPr>
          <p:cNvPicPr>
            <a:picLocks noChangeAspect="1"/>
          </p:cNvPicPr>
          <p:nvPr/>
        </p:nvPicPr>
        <p:blipFill>
          <a:blip r:embed="rId4">
            <a:alphaModFix amt="85000"/>
          </a:blip>
          <a:stretch>
            <a:fillRect/>
          </a:stretch>
        </p:blipFill>
        <p:spPr>
          <a:xfrm>
            <a:off x="4215807" y="1548807"/>
            <a:ext cx="3760385" cy="3760385"/>
          </a:xfrm>
          <a:prstGeom prst="rect">
            <a:avLst/>
          </a:prstGeom>
        </p:spPr>
      </p:pic>
    </p:spTree>
    <p:extLst>
      <p:ext uri="{BB962C8B-B14F-4D97-AF65-F5344CB8AC3E}">
        <p14:creationId xmlns:p14="http://schemas.microsoft.com/office/powerpoint/2010/main" val="9942095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pic>
        <p:nvPicPr>
          <p:cNvPr id="1026" name="Picture 2" descr="Black Space Wallpapers HD - Wallpaper Cave">
            <a:extLst>
              <a:ext uri="{FF2B5EF4-FFF2-40B4-BE49-F238E27FC236}">
                <a16:creationId xmlns:a16="http://schemas.microsoft.com/office/drawing/2014/main" id="{AD1C3B6F-4919-42C2-8156-60145F57AF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00B5A250-B1BB-452C-9966-B4378BA6C5D2}"/>
              </a:ext>
            </a:extLst>
          </p:cNvPr>
          <p:cNvSpPr/>
          <p:nvPr/>
        </p:nvSpPr>
        <p:spPr>
          <a:xfrm>
            <a:off x="5956301" y="6548752"/>
            <a:ext cx="6054468" cy="338554"/>
          </a:xfrm>
          <a:prstGeom prst="rect">
            <a:avLst/>
          </a:prstGeom>
          <a:noFill/>
        </p:spPr>
        <p:txBody>
          <a:bodyPr wrap="square">
            <a:spAutoFit/>
          </a:bodyPr>
          <a:lstStyle/>
          <a:p>
            <a:pPr algn="r"/>
            <a:r>
              <a:rPr lang="en-US" sz="1600" dirty="0">
                <a:solidFill>
                  <a:schemeClr val="bg1"/>
                </a:solidFill>
                <a:latin typeface="Lora" pitchFamily="2" charset="0"/>
              </a:rPr>
              <a:t>Payne (2012). </a:t>
            </a:r>
            <a:r>
              <a:rPr lang="en-US" sz="1600" i="1" dirty="0">
                <a:solidFill>
                  <a:schemeClr val="bg1"/>
                </a:solidFill>
                <a:latin typeface="Lora" pitchFamily="2" charset="0"/>
              </a:rPr>
              <a:t>Constellations</a:t>
            </a:r>
          </a:p>
        </p:txBody>
      </p:sp>
      <p:pic>
        <p:nvPicPr>
          <p:cNvPr id="5" name="Picture 4" descr="A close up of a sign&#10;&#10;Description automatically generated">
            <a:extLst>
              <a:ext uri="{FF2B5EF4-FFF2-40B4-BE49-F238E27FC236}">
                <a16:creationId xmlns:a16="http://schemas.microsoft.com/office/drawing/2014/main" id="{31971108-1481-45B3-B5C9-B0BA1D8E05C3}"/>
              </a:ext>
            </a:extLst>
          </p:cNvPr>
          <p:cNvPicPr>
            <a:picLocks noChangeAspect="1"/>
          </p:cNvPicPr>
          <p:nvPr/>
        </p:nvPicPr>
        <p:blipFill>
          <a:blip r:embed="rId4">
            <a:alphaModFix amt="35000"/>
          </a:blip>
          <a:stretch>
            <a:fillRect/>
          </a:stretch>
        </p:blipFill>
        <p:spPr>
          <a:xfrm>
            <a:off x="4201490" y="1261382"/>
            <a:ext cx="3760385" cy="3760385"/>
          </a:xfrm>
          <a:prstGeom prst="rect">
            <a:avLst/>
          </a:prstGeom>
        </p:spPr>
      </p:pic>
      <p:sp>
        <p:nvSpPr>
          <p:cNvPr id="7" name="Google Shape;449;p42">
            <a:extLst>
              <a:ext uri="{FF2B5EF4-FFF2-40B4-BE49-F238E27FC236}">
                <a16:creationId xmlns:a16="http://schemas.microsoft.com/office/drawing/2014/main" id="{2A1D6A18-0761-4891-9C98-2B110F6BBFF9}"/>
              </a:ext>
            </a:extLst>
          </p:cNvPr>
          <p:cNvSpPr/>
          <p:nvPr/>
        </p:nvSpPr>
        <p:spPr>
          <a:xfrm>
            <a:off x="152597" y="2389005"/>
            <a:ext cx="11858172" cy="1770743"/>
          </a:xfrm>
          <a:prstGeom prst="rect">
            <a:avLst/>
          </a:prstGeom>
          <a:noFill/>
          <a:ln>
            <a:noFill/>
          </a:ln>
        </p:spPr>
        <p:txBody>
          <a:bodyPr spcFirstLastPara="1" wrap="square" lIns="91425" tIns="45700" rIns="91425" bIns="45700" anchor="ctr" anchorCtr="0">
            <a:noAutofit/>
          </a:bodyPr>
          <a:lstStyle/>
          <a:p>
            <a:pPr algn="ctr">
              <a:buClr>
                <a:srgbClr val="404040"/>
              </a:buClr>
              <a:buSzPts val="2000"/>
            </a:pPr>
            <a:r>
              <a:rPr lang="en-US" sz="3200" dirty="0">
                <a:solidFill>
                  <a:schemeClr val="bg1"/>
                </a:solidFill>
                <a:latin typeface="Lora" pitchFamily="2" charset="0"/>
                <a:ea typeface="Quattrocento Sans"/>
                <a:cs typeface="Quattrocento Sans"/>
                <a:sym typeface="Quattrocento Sans"/>
              </a:rPr>
              <a:t>“In the quantum multiverse, every choice, every decision you've ever and never made exists in an unimaginably vast ensemble of parallel universes.”</a:t>
            </a:r>
          </a:p>
        </p:txBody>
      </p:sp>
    </p:spTree>
    <p:extLst>
      <p:ext uri="{BB962C8B-B14F-4D97-AF65-F5344CB8AC3E}">
        <p14:creationId xmlns:p14="http://schemas.microsoft.com/office/powerpoint/2010/main" val="2000739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Shape 233"/>
        <p:cNvGrpSpPr/>
        <p:nvPr/>
      </p:nvGrpSpPr>
      <p:grpSpPr>
        <a:xfrm>
          <a:off x="0" y="0"/>
          <a:ext cx="0" cy="0"/>
          <a:chOff x="0" y="0"/>
          <a:chExt cx="0" cy="0"/>
        </a:xfrm>
      </p:grpSpPr>
    </p:spTree>
    <p:extLst>
      <p:ext uri="{BB962C8B-B14F-4D97-AF65-F5344CB8AC3E}">
        <p14:creationId xmlns:p14="http://schemas.microsoft.com/office/powerpoint/2010/main" val="20062766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Shape 233"/>
        <p:cNvGrpSpPr/>
        <p:nvPr/>
      </p:nvGrpSpPr>
      <p:grpSpPr>
        <a:xfrm>
          <a:off x="0" y="0"/>
          <a:ext cx="0" cy="0"/>
          <a:chOff x="0" y="0"/>
          <a:chExt cx="0" cy="0"/>
        </a:xfrm>
      </p:grpSpPr>
      <p:pic>
        <p:nvPicPr>
          <p:cNvPr id="7" name="Picture 6" descr="Graphical user interface, application&#10;&#10;Description automatically generated">
            <a:extLst>
              <a:ext uri="{FF2B5EF4-FFF2-40B4-BE49-F238E27FC236}">
                <a16:creationId xmlns:a16="http://schemas.microsoft.com/office/drawing/2014/main" id="{BAF066AB-270D-4EBD-8D5B-6023E4B5785A}"/>
              </a:ext>
            </a:extLst>
          </p:cNvPr>
          <p:cNvPicPr>
            <a:picLocks noChangeAspect="1"/>
          </p:cNvPicPr>
          <p:nvPr/>
        </p:nvPicPr>
        <p:blipFill>
          <a:blip r:embed="rId3"/>
          <a:stretch>
            <a:fillRect/>
          </a:stretch>
        </p:blipFill>
        <p:spPr>
          <a:xfrm>
            <a:off x="180373" y="380243"/>
            <a:ext cx="11824733" cy="5218833"/>
          </a:xfrm>
          <a:prstGeom prst="rect">
            <a:avLst/>
          </a:prstGeom>
        </p:spPr>
      </p:pic>
      <p:sp>
        <p:nvSpPr>
          <p:cNvPr id="8" name="Rectangle 7">
            <a:extLst>
              <a:ext uri="{FF2B5EF4-FFF2-40B4-BE49-F238E27FC236}">
                <a16:creationId xmlns:a16="http://schemas.microsoft.com/office/drawing/2014/main" id="{C5C92E28-8FF3-4B1F-BDB6-DED8F5DE2094}"/>
              </a:ext>
            </a:extLst>
          </p:cNvPr>
          <p:cNvSpPr/>
          <p:nvPr/>
        </p:nvSpPr>
        <p:spPr>
          <a:xfrm>
            <a:off x="1596570" y="3933371"/>
            <a:ext cx="2067077" cy="200507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26A5340A-F25D-42EF-9645-77AFE1702EE9}"/>
              </a:ext>
            </a:extLst>
          </p:cNvPr>
          <p:cNvSpPr/>
          <p:nvPr/>
        </p:nvSpPr>
        <p:spPr>
          <a:xfrm>
            <a:off x="3675427" y="3052138"/>
            <a:ext cx="2084011" cy="200507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874C669-8272-40C6-83FB-76F0F5E84A39}"/>
              </a:ext>
            </a:extLst>
          </p:cNvPr>
          <p:cNvSpPr/>
          <p:nvPr/>
        </p:nvSpPr>
        <p:spPr>
          <a:xfrm>
            <a:off x="5759438" y="2120804"/>
            <a:ext cx="2056506" cy="200507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0ABAEB0-403B-4D65-9321-BB23328655BD}"/>
              </a:ext>
            </a:extLst>
          </p:cNvPr>
          <p:cNvSpPr/>
          <p:nvPr/>
        </p:nvSpPr>
        <p:spPr>
          <a:xfrm>
            <a:off x="7839505" y="1426183"/>
            <a:ext cx="2082800" cy="200507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06AE834-DE48-4F69-AF17-584E01ABA480}"/>
              </a:ext>
            </a:extLst>
          </p:cNvPr>
          <p:cNvSpPr/>
          <p:nvPr/>
        </p:nvSpPr>
        <p:spPr>
          <a:xfrm>
            <a:off x="9925039" y="1423929"/>
            <a:ext cx="2082800" cy="200507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17844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8"/>
                                        </p:tgtEl>
                                      </p:cBhvr>
                                    </p:animEffect>
                                    <p:set>
                                      <p:cBhvr>
                                        <p:cTn id="7" dur="1" fill="hold">
                                          <p:stCondLst>
                                            <p:cond delay="499"/>
                                          </p:stCondLst>
                                        </p:cTn>
                                        <p:tgtEl>
                                          <p:spTgt spid="8"/>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9"/>
                                        </p:tgtEl>
                                      </p:cBhvr>
                                    </p:animEffect>
                                    <p:set>
                                      <p:cBhvr>
                                        <p:cTn id="12" dur="1" fill="hold">
                                          <p:stCondLst>
                                            <p:cond delay="499"/>
                                          </p:stCondLst>
                                        </p:cTn>
                                        <p:tgtEl>
                                          <p:spTgt spid="9"/>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0" nodeType="clickEffect">
                                  <p:stCondLst>
                                    <p:cond delay="0"/>
                                  </p:stCondLst>
                                  <p:childTnLst>
                                    <p:animEffect transition="out" filter="fade">
                                      <p:cBhvr>
                                        <p:cTn id="16" dur="500"/>
                                        <p:tgtEl>
                                          <p:spTgt spid="10"/>
                                        </p:tgtEl>
                                      </p:cBhvr>
                                    </p:animEffect>
                                    <p:set>
                                      <p:cBhvr>
                                        <p:cTn id="17" dur="1" fill="hold">
                                          <p:stCondLst>
                                            <p:cond delay="499"/>
                                          </p:stCondLst>
                                        </p:cTn>
                                        <p:tgtEl>
                                          <p:spTgt spid="10"/>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0" nodeType="clickEffect">
                                  <p:stCondLst>
                                    <p:cond delay="0"/>
                                  </p:stCondLst>
                                  <p:childTnLst>
                                    <p:animEffect transition="out" filter="fade">
                                      <p:cBhvr>
                                        <p:cTn id="21" dur="500"/>
                                        <p:tgtEl>
                                          <p:spTgt spid="11"/>
                                        </p:tgtEl>
                                      </p:cBhvr>
                                    </p:animEffect>
                                    <p:set>
                                      <p:cBhvr>
                                        <p:cTn id="22" dur="1" fill="hold">
                                          <p:stCondLst>
                                            <p:cond delay="499"/>
                                          </p:stCondLst>
                                        </p:cTn>
                                        <p:tgtEl>
                                          <p:spTgt spid="11"/>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grpId="0" nodeType="clickEffect">
                                  <p:stCondLst>
                                    <p:cond delay="0"/>
                                  </p:stCondLst>
                                  <p:childTnLst>
                                    <p:animEffect transition="out" filter="fade">
                                      <p:cBhvr>
                                        <p:cTn id="26" dur="500"/>
                                        <p:tgtEl>
                                          <p:spTgt spid="12"/>
                                        </p:tgtEl>
                                      </p:cBhvr>
                                    </p:animEffect>
                                    <p:set>
                                      <p:cBhvr>
                                        <p:cTn id="27" dur="1" fill="hold">
                                          <p:stCondLst>
                                            <p:cond delay="49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Lst>
  </p:timing>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Shape 233"/>
        <p:cNvGrpSpPr/>
        <p:nvPr/>
      </p:nvGrpSpPr>
      <p:grpSpPr>
        <a:xfrm>
          <a:off x="0" y="0"/>
          <a:ext cx="0" cy="0"/>
          <a:chOff x="0" y="0"/>
          <a:chExt cx="0" cy="0"/>
        </a:xfrm>
      </p:grpSpPr>
      <p:pic>
        <p:nvPicPr>
          <p:cNvPr id="7" name="Picture 6" descr="Graphical user interface, application&#10;&#10;Description automatically generated">
            <a:extLst>
              <a:ext uri="{FF2B5EF4-FFF2-40B4-BE49-F238E27FC236}">
                <a16:creationId xmlns:a16="http://schemas.microsoft.com/office/drawing/2014/main" id="{BAF066AB-270D-4EBD-8D5B-6023E4B5785A}"/>
              </a:ext>
            </a:extLst>
          </p:cNvPr>
          <p:cNvPicPr>
            <a:picLocks noChangeAspect="1"/>
          </p:cNvPicPr>
          <p:nvPr/>
        </p:nvPicPr>
        <p:blipFill>
          <a:blip r:embed="rId3"/>
          <a:stretch>
            <a:fillRect/>
          </a:stretch>
        </p:blipFill>
        <p:spPr>
          <a:xfrm>
            <a:off x="180373" y="380243"/>
            <a:ext cx="11824733" cy="5218833"/>
          </a:xfrm>
          <a:prstGeom prst="rect">
            <a:avLst/>
          </a:prstGeom>
        </p:spPr>
      </p:pic>
    </p:spTree>
    <p:extLst>
      <p:ext uri="{BB962C8B-B14F-4D97-AF65-F5344CB8AC3E}">
        <p14:creationId xmlns:p14="http://schemas.microsoft.com/office/powerpoint/2010/main" val="24552254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Shape 233"/>
        <p:cNvGrpSpPr/>
        <p:nvPr/>
      </p:nvGrpSpPr>
      <p:grpSpPr>
        <a:xfrm>
          <a:off x="0" y="0"/>
          <a:ext cx="0" cy="0"/>
          <a:chOff x="0" y="0"/>
          <a:chExt cx="0" cy="0"/>
        </a:xfrm>
      </p:grpSpPr>
      <p:pic>
        <p:nvPicPr>
          <p:cNvPr id="18" name="Picture 17" descr="Graphical user interface, application&#10;&#10;Description automatically generated">
            <a:extLst>
              <a:ext uri="{FF2B5EF4-FFF2-40B4-BE49-F238E27FC236}">
                <a16:creationId xmlns:a16="http://schemas.microsoft.com/office/drawing/2014/main" id="{53C70893-18FE-4421-957E-81478C597E0A}"/>
              </a:ext>
            </a:extLst>
          </p:cNvPr>
          <p:cNvPicPr>
            <a:picLocks noChangeAspect="1"/>
          </p:cNvPicPr>
          <p:nvPr/>
        </p:nvPicPr>
        <p:blipFill>
          <a:blip r:embed="rId3"/>
          <a:stretch>
            <a:fillRect/>
          </a:stretch>
        </p:blipFill>
        <p:spPr>
          <a:xfrm>
            <a:off x="181064" y="375507"/>
            <a:ext cx="11834233" cy="6099048"/>
          </a:xfrm>
          <a:prstGeom prst="rect">
            <a:avLst/>
          </a:prstGeom>
        </p:spPr>
      </p:pic>
      <p:pic>
        <p:nvPicPr>
          <p:cNvPr id="2" name="Picture 1">
            <a:extLst>
              <a:ext uri="{FF2B5EF4-FFF2-40B4-BE49-F238E27FC236}">
                <a16:creationId xmlns:a16="http://schemas.microsoft.com/office/drawing/2014/main" id="{A4A03972-303D-4BA9-B22F-B38DD559A010}"/>
              </a:ext>
            </a:extLst>
          </p:cNvPr>
          <p:cNvPicPr>
            <a:picLocks noChangeAspect="1"/>
          </p:cNvPicPr>
          <p:nvPr/>
        </p:nvPicPr>
        <p:blipFill>
          <a:blip r:embed="rId4"/>
          <a:stretch>
            <a:fillRect/>
          </a:stretch>
        </p:blipFill>
        <p:spPr>
          <a:xfrm>
            <a:off x="1901340" y="4735109"/>
            <a:ext cx="1767993" cy="1761897"/>
          </a:xfrm>
          <a:prstGeom prst="rect">
            <a:avLst/>
          </a:prstGeom>
        </p:spPr>
      </p:pic>
      <p:pic>
        <p:nvPicPr>
          <p:cNvPr id="13" name="Picture 12">
            <a:extLst>
              <a:ext uri="{FF2B5EF4-FFF2-40B4-BE49-F238E27FC236}">
                <a16:creationId xmlns:a16="http://schemas.microsoft.com/office/drawing/2014/main" id="{80CD4036-1CC9-46A1-89BD-C5450773F3BA}"/>
              </a:ext>
            </a:extLst>
          </p:cNvPr>
          <p:cNvPicPr>
            <a:picLocks noChangeAspect="1"/>
          </p:cNvPicPr>
          <p:nvPr/>
        </p:nvPicPr>
        <p:blipFill>
          <a:blip r:embed="rId4"/>
          <a:stretch>
            <a:fillRect/>
          </a:stretch>
        </p:blipFill>
        <p:spPr>
          <a:xfrm>
            <a:off x="6417168" y="3868312"/>
            <a:ext cx="1767993" cy="1761897"/>
          </a:xfrm>
          <a:prstGeom prst="rect">
            <a:avLst/>
          </a:prstGeom>
        </p:spPr>
      </p:pic>
      <p:pic>
        <p:nvPicPr>
          <p:cNvPr id="14" name="Picture 13">
            <a:extLst>
              <a:ext uri="{FF2B5EF4-FFF2-40B4-BE49-F238E27FC236}">
                <a16:creationId xmlns:a16="http://schemas.microsoft.com/office/drawing/2014/main" id="{A0D1B06D-B579-4C0B-AE28-62500A74083E}"/>
              </a:ext>
            </a:extLst>
          </p:cNvPr>
          <p:cNvPicPr>
            <a:picLocks noChangeAspect="1"/>
          </p:cNvPicPr>
          <p:nvPr/>
        </p:nvPicPr>
        <p:blipFill>
          <a:blip r:embed="rId4"/>
          <a:stretch>
            <a:fillRect/>
          </a:stretch>
        </p:blipFill>
        <p:spPr>
          <a:xfrm>
            <a:off x="6056453" y="2991551"/>
            <a:ext cx="1767993" cy="1761897"/>
          </a:xfrm>
          <a:prstGeom prst="rect">
            <a:avLst/>
          </a:prstGeom>
        </p:spPr>
      </p:pic>
      <p:pic>
        <p:nvPicPr>
          <p:cNvPr id="15" name="Picture 14">
            <a:extLst>
              <a:ext uri="{FF2B5EF4-FFF2-40B4-BE49-F238E27FC236}">
                <a16:creationId xmlns:a16="http://schemas.microsoft.com/office/drawing/2014/main" id="{F53EE510-463C-45BA-AE24-76504A40D72C}"/>
              </a:ext>
            </a:extLst>
          </p:cNvPr>
          <p:cNvPicPr>
            <a:picLocks noChangeAspect="1"/>
          </p:cNvPicPr>
          <p:nvPr/>
        </p:nvPicPr>
        <p:blipFill>
          <a:blip r:embed="rId4"/>
          <a:stretch>
            <a:fillRect/>
          </a:stretch>
        </p:blipFill>
        <p:spPr>
          <a:xfrm>
            <a:off x="8141394" y="2134529"/>
            <a:ext cx="1767993" cy="1761897"/>
          </a:xfrm>
          <a:prstGeom prst="rect">
            <a:avLst/>
          </a:prstGeom>
        </p:spPr>
      </p:pic>
      <p:pic>
        <p:nvPicPr>
          <p:cNvPr id="19" name="Picture 18">
            <a:extLst>
              <a:ext uri="{FF2B5EF4-FFF2-40B4-BE49-F238E27FC236}">
                <a16:creationId xmlns:a16="http://schemas.microsoft.com/office/drawing/2014/main" id="{4A394719-74C5-4B61-874F-46BE51AE09AE}"/>
              </a:ext>
            </a:extLst>
          </p:cNvPr>
          <p:cNvPicPr>
            <a:picLocks noChangeAspect="1"/>
          </p:cNvPicPr>
          <p:nvPr/>
        </p:nvPicPr>
        <p:blipFill>
          <a:blip r:embed="rId4"/>
          <a:stretch>
            <a:fillRect/>
          </a:stretch>
        </p:blipFill>
        <p:spPr>
          <a:xfrm>
            <a:off x="3982764" y="3868312"/>
            <a:ext cx="1804101" cy="1761897"/>
          </a:xfrm>
          <a:prstGeom prst="rect">
            <a:avLst/>
          </a:prstGeom>
        </p:spPr>
      </p:pic>
    </p:spTree>
    <p:extLst>
      <p:ext uri="{BB962C8B-B14F-4D97-AF65-F5344CB8AC3E}">
        <p14:creationId xmlns:p14="http://schemas.microsoft.com/office/powerpoint/2010/main" val="4009116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2"/>
                                        </p:tgtEl>
                                      </p:cBhvr>
                                    </p:animEffect>
                                    <p:set>
                                      <p:cBhvr>
                                        <p:cTn id="7" dur="1" fill="hold">
                                          <p:stCondLst>
                                            <p:cond delay="499"/>
                                          </p:stCondLst>
                                        </p:cTn>
                                        <p:tgtEl>
                                          <p:spTgt spid="2"/>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19"/>
                                        </p:tgtEl>
                                      </p:cBhvr>
                                    </p:animEffect>
                                    <p:set>
                                      <p:cBhvr>
                                        <p:cTn id="12" dur="1" fill="hold">
                                          <p:stCondLst>
                                            <p:cond delay="499"/>
                                          </p:stCondLst>
                                        </p:cTn>
                                        <p:tgtEl>
                                          <p:spTgt spid="19"/>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500"/>
                                        <p:tgtEl>
                                          <p:spTgt spid="13"/>
                                        </p:tgtEl>
                                      </p:cBhvr>
                                    </p:animEffect>
                                    <p:set>
                                      <p:cBhvr>
                                        <p:cTn id="17" dur="1" fill="hold">
                                          <p:stCondLst>
                                            <p:cond delay="499"/>
                                          </p:stCondLst>
                                        </p:cTn>
                                        <p:tgtEl>
                                          <p:spTgt spid="13"/>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14"/>
                                        </p:tgtEl>
                                      </p:cBhvr>
                                    </p:animEffect>
                                    <p:set>
                                      <p:cBhvr>
                                        <p:cTn id="22" dur="1" fill="hold">
                                          <p:stCondLst>
                                            <p:cond delay="499"/>
                                          </p:stCondLst>
                                        </p:cTn>
                                        <p:tgtEl>
                                          <p:spTgt spid="14"/>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nodeType="clickEffect">
                                  <p:stCondLst>
                                    <p:cond delay="0"/>
                                  </p:stCondLst>
                                  <p:childTnLst>
                                    <p:animEffect transition="out" filter="fade">
                                      <p:cBhvr>
                                        <p:cTn id="26" dur="500"/>
                                        <p:tgtEl>
                                          <p:spTgt spid="15"/>
                                        </p:tgtEl>
                                      </p:cBhvr>
                                    </p:animEffect>
                                    <p:set>
                                      <p:cBhvr>
                                        <p:cTn id="27" dur="1" fill="hold">
                                          <p:stCondLst>
                                            <p:cond delay="4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Shape 233"/>
        <p:cNvGrpSpPr/>
        <p:nvPr/>
      </p:nvGrpSpPr>
      <p:grpSpPr>
        <a:xfrm>
          <a:off x="0" y="0"/>
          <a:ext cx="0" cy="0"/>
          <a:chOff x="0" y="0"/>
          <a:chExt cx="0" cy="0"/>
        </a:xfrm>
      </p:grpSpPr>
      <p:pic>
        <p:nvPicPr>
          <p:cNvPr id="12" name="Picture 11" descr="Graphical user interface, application&#10;&#10;Description automatically generated">
            <a:extLst>
              <a:ext uri="{FF2B5EF4-FFF2-40B4-BE49-F238E27FC236}">
                <a16:creationId xmlns:a16="http://schemas.microsoft.com/office/drawing/2014/main" id="{A15A85FC-A018-4765-A602-DE1F75C5F2BE}"/>
              </a:ext>
            </a:extLst>
          </p:cNvPr>
          <p:cNvPicPr>
            <a:picLocks noChangeAspect="1"/>
          </p:cNvPicPr>
          <p:nvPr/>
        </p:nvPicPr>
        <p:blipFill>
          <a:blip r:embed="rId3"/>
          <a:stretch>
            <a:fillRect/>
          </a:stretch>
        </p:blipFill>
        <p:spPr>
          <a:xfrm>
            <a:off x="181064" y="375507"/>
            <a:ext cx="11834233" cy="6099048"/>
          </a:xfrm>
          <a:prstGeom prst="rect">
            <a:avLst/>
          </a:prstGeom>
        </p:spPr>
      </p:pic>
      <p:sp>
        <p:nvSpPr>
          <p:cNvPr id="13" name="Google Shape;449;p42">
            <a:extLst>
              <a:ext uri="{FF2B5EF4-FFF2-40B4-BE49-F238E27FC236}">
                <a16:creationId xmlns:a16="http://schemas.microsoft.com/office/drawing/2014/main" id="{240CC81A-5156-4BF7-9748-A7946C47A1B9}"/>
              </a:ext>
            </a:extLst>
          </p:cNvPr>
          <p:cNvSpPr/>
          <p:nvPr/>
        </p:nvSpPr>
        <p:spPr>
          <a:xfrm>
            <a:off x="-22857" y="1881049"/>
            <a:ext cx="12230374" cy="4036423"/>
          </a:xfrm>
          <a:prstGeom prst="rect">
            <a:avLst/>
          </a:prstGeom>
          <a:solidFill>
            <a:srgbClr val="70AD47"/>
          </a:solidFill>
          <a:ln>
            <a:noFill/>
          </a:ln>
        </p:spPr>
        <p:txBody>
          <a:bodyPr spcFirstLastPara="1" wrap="square" lIns="91425" tIns="45700" rIns="91425" bIns="45700" anchor="ctr" anchorCtr="0">
            <a:noAutofit/>
          </a:bodyPr>
          <a:lstStyle/>
          <a:p>
            <a:pPr algn="ctr"/>
            <a:endParaRPr sz="1800" dirty="0">
              <a:solidFill>
                <a:schemeClr val="lt1"/>
              </a:solidFill>
              <a:latin typeface="Lora" pitchFamily="2" charset="0"/>
              <a:ea typeface="Verdana"/>
              <a:cs typeface="Verdana"/>
              <a:sym typeface="Verdana"/>
            </a:endParaRPr>
          </a:p>
        </p:txBody>
      </p:sp>
      <p:sp>
        <p:nvSpPr>
          <p:cNvPr id="4" name="Google Shape;237;p18">
            <a:extLst>
              <a:ext uri="{FF2B5EF4-FFF2-40B4-BE49-F238E27FC236}">
                <a16:creationId xmlns:a16="http://schemas.microsoft.com/office/drawing/2014/main" id="{66C70D5A-1AEF-4152-BAF8-91D5E0CB7F2D}"/>
              </a:ext>
            </a:extLst>
          </p:cNvPr>
          <p:cNvSpPr txBox="1"/>
          <p:nvPr/>
        </p:nvSpPr>
        <p:spPr>
          <a:xfrm>
            <a:off x="176703" y="1946364"/>
            <a:ext cx="11831255" cy="3853544"/>
          </a:xfrm>
          <a:prstGeom prst="rect">
            <a:avLst/>
          </a:prstGeom>
          <a:noFill/>
          <a:ln>
            <a:noFill/>
          </a:ln>
        </p:spPr>
        <p:txBody>
          <a:bodyPr spcFirstLastPara="1" wrap="square" lIns="91425" tIns="45700" rIns="91425" bIns="45700" anchor="ctr" anchorCtr="0">
            <a:noAutofit/>
          </a:bodyPr>
          <a:lstStyle/>
          <a:p>
            <a:pPr marL="342900" indent="-342900">
              <a:buClr>
                <a:srgbClr val="404040"/>
              </a:buClr>
              <a:buSzPts val="2000"/>
              <a:buFont typeface="Wingdings" panose="05000000000000000000" pitchFamily="2" charset="2"/>
              <a:buChar char="§"/>
            </a:pPr>
            <a:r>
              <a:rPr lang="en-US" sz="2000" dirty="0">
                <a:solidFill>
                  <a:schemeClr val="tx1"/>
                </a:solidFill>
                <a:latin typeface="Lora" pitchFamily="2" charset="0"/>
                <a:ea typeface="Quattrocento Sans"/>
                <a:cs typeface="Quattrocento Sans"/>
                <a:sym typeface="Quattrocento Sans"/>
              </a:rPr>
              <a:t>Given the same research question, researchers will design different studies. These different studies can lead to different (and sometimes conflicting) results. </a:t>
            </a:r>
          </a:p>
          <a:p>
            <a:pPr>
              <a:buClr>
                <a:srgbClr val="404040"/>
              </a:buClr>
              <a:buSzPts val="2000"/>
            </a:pPr>
            <a:r>
              <a:rPr lang="en-US" sz="2000" dirty="0">
                <a:solidFill>
                  <a:schemeClr val="tx1"/>
                </a:solidFill>
                <a:latin typeface="Lora" pitchFamily="2" charset="0"/>
                <a:ea typeface="Quattrocento Sans"/>
                <a:cs typeface="Quattrocento Sans"/>
                <a:sym typeface="Quattrocento Sans"/>
              </a:rPr>
              <a:t>     </a:t>
            </a:r>
            <a:r>
              <a:rPr lang="en-US" sz="1800" i="1" dirty="0">
                <a:solidFill>
                  <a:schemeClr val="tx1"/>
                </a:solidFill>
                <a:latin typeface="Lora" pitchFamily="2" charset="0"/>
                <a:ea typeface="Quattrocento Sans"/>
                <a:cs typeface="Quattrocento Sans"/>
                <a:sym typeface="Quattrocento Sans"/>
              </a:rPr>
              <a:t>Landy et al. (2020). Psychological Bulletin</a:t>
            </a:r>
            <a:endParaRPr lang="en-US" sz="2000" i="1" dirty="0">
              <a:solidFill>
                <a:schemeClr val="tx1"/>
              </a:solidFill>
              <a:latin typeface="Lora" pitchFamily="2" charset="0"/>
              <a:ea typeface="Quattrocento Sans"/>
              <a:cs typeface="Quattrocento Sans"/>
              <a:sym typeface="Quattrocento Sans"/>
            </a:endParaRPr>
          </a:p>
          <a:p>
            <a:pPr marL="342900" indent="-342900">
              <a:buClr>
                <a:srgbClr val="404040"/>
              </a:buClr>
              <a:buSzPts val="2000"/>
              <a:buFont typeface="Wingdings" panose="05000000000000000000" pitchFamily="2" charset="2"/>
              <a:buChar char="§"/>
            </a:pPr>
            <a:endParaRPr lang="en-US" sz="2000" dirty="0">
              <a:solidFill>
                <a:schemeClr val="tx1"/>
              </a:solidFill>
              <a:latin typeface="Lora" pitchFamily="2" charset="0"/>
              <a:ea typeface="Quattrocento Sans"/>
              <a:cs typeface="Quattrocento Sans"/>
              <a:sym typeface="Quattrocento Sans"/>
            </a:endParaRPr>
          </a:p>
          <a:p>
            <a:pPr marL="342900" indent="-342900">
              <a:buClr>
                <a:srgbClr val="404040"/>
              </a:buClr>
              <a:buSzPts val="2000"/>
              <a:buFont typeface="Wingdings" panose="05000000000000000000" pitchFamily="2" charset="2"/>
              <a:buChar char="§"/>
            </a:pPr>
            <a:r>
              <a:rPr lang="en-US" sz="2000" dirty="0">
                <a:solidFill>
                  <a:schemeClr val="tx1"/>
                </a:solidFill>
                <a:latin typeface="Lora" pitchFamily="2" charset="0"/>
                <a:ea typeface="Quattrocento Sans"/>
                <a:cs typeface="Quattrocento Sans"/>
                <a:sym typeface="Quattrocento Sans"/>
              </a:rPr>
              <a:t>Running the same study in different labs leads to variability in effect sizes that often exceed what we expect from chance alone. </a:t>
            </a:r>
          </a:p>
          <a:p>
            <a:pPr>
              <a:buClr>
                <a:srgbClr val="404040"/>
              </a:buClr>
              <a:buSzPts val="2000"/>
            </a:pPr>
            <a:r>
              <a:rPr lang="en-US" sz="2000" dirty="0">
                <a:solidFill>
                  <a:schemeClr val="tx1"/>
                </a:solidFill>
                <a:latin typeface="Lora" pitchFamily="2" charset="0"/>
              </a:rPr>
              <a:t>     </a:t>
            </a:r>
            <a:r>
              <a:rPr lang="en-US" sz="1800" i="1" dirty="0">
                <a:solidFill>
                  <a:schemeClr val="tx1"/>
                </a:solidFill>
                <a:latin typeface="Lora" pitchFamily="2" charset="0"/>
              </a:rPr>
              <a:t>Klein et al. (2018); AMPPS</a:t>
            </a:r>
            <a:endParaRPr lang="en-US" sz="2000" i="1" dirty="0">
              <a:solidFill>
                <a:schemeClr val="tx1"/>
              </a:solidFill>
              <a:latin typeface="Lora" pitchFamily="2" charset="0"/>
            </a:endParaRPr>
          </a:p>
          <a:p>
            <a:pPr marL="342900" indent="-342900">
              <a:buClr>
                <a:srgbClr val="404040"/>
              </a:buClr>
              <a:buSzPts val="2000"/>
              <a:buFont typeface="Wingdings" panose="05000000000000000000" pitchFamily="2" charset="2"/>
              <a:buChar char="§"/>
            </a:pPr>
            <a:endParaRPr lang="en-US" sz="2000" i="1" dirty="0">
              <a:solidFill>
                <a:schemeClr val="tx1"/>
              </a:solidFill>
              <a:latin typeface="Lora" pitchFamily="2" charset="0"/>
            </a:endParaRPr>
          </a:p>
          <a:p>
            <a:pPr marL="342900" indent="-342900">
              <a:buClr>
                <a:srgbClr val="404040"/>
              </a:buClr>
              <a:buSzPts val="2000"/>
              <a:buFont typeface="Wingdings" panose="05000000000000000000" pitchFamily="2" charset="2"/>
              <a:buChar char="§"/>
            </a:pPr>
            <a:r>
              <a:rPr lang="en-US" sz="2000" dirty="0">
                <a:solidFill>
                  <a:schemeClr val="tx1"/>
                </a:solidFill>
                <a:latin typeface="Lora" pitchFamily="2" charset="0"/>
              </a:rPr>
              <a:t>Given the same research question and dataset, researchers will process and analyze data differently. These different approaches can lead to different (and sometimes conflicting) results. </a:t>
            </a:r>
          </a:p>
          <a:p>
            <a:pPr>
              <a:buClr>
                <a:srgbClr val="404040"/>
              </a:buClr>
              <a:buSzPts val="2000"/>
            </a:pPr>
            <a:r>
              <a:rPr lang="en-US" sz="2000" dirty="0">
                <a:solidFill>
                  <a:schemeClr val="tx1"/>
                </a:solidFill>
                <a:latin typeface="Lora" pitchFamily="2" charset="0"/>
              </a:rPr>
              <a:t>     </a:t>
            </a:r>
            <a:r>
              <a:rPr lang="en-US" sz="1800" i="1" dirty="0" err="1">
                <a:solidFill>
                  <a:schemeClr val="tx1"/>
                </a:solidFill>
                <a:latin typeface="Lora" pitchFamily="2" charset="0"/>
              </a:rPr>
              <a:t>Silberzahn</a:t>
            </a:r>
            <a:r>
              <a:rPr lang="en-US" sz="1800" i="1" dirty="0">
                <a:solidFill>
                  <a:schemeClr val="tx1"/>
                </a:solidFill>
                <a:latin typeface="Lora" pitchFamily="2" charset="0"/>
              </a:rPr>
              <a:t> et al., 2018; Nature</a:t>
            </a:r>
          </a:p>
        </p:txBody>
      </p:sp>
    </p:spTree>
    <p:extLst>
      <p:ext uri="{BB962C8B-B14F-4D97-AF65-F5344CB8AC3E}">
        <p14:creationId xmlns:p14="http://schemas.microsoft.com/office/powerpoint/2010/main" val="1142576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animEffect transition="in" filter="fade">
                                      <p:cBhvr>
                                        <p:cTn id="15" dur="500"/>
                                        <p:tgtEl>
                                          <p:spTgt spid="4">
                                            <p:txEl>
                                              <p:pRg st="3" end="3"/>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4">
                                            <p:txEl>
                                              <p:pRg st="4" end="4"/>
                                            </p:txEl>
                                          </p:spTgt>
                                        </p:tgtEl>
                                        <p:attrNameLst>
                                          <p:attrName>style.visibility</p:attrName>
                                        </p:attrNameLst>
                                      </p:cBhvr>
                                      <p:to>
                                        <p:strVal val="visible"/>
                                      </p:to>
                                    </p:set>
                                    <p:animEffect transition="in" filter="fade">
                                      <p:cBhvr>
                                        <p:cTn id="18" dur="500"/>
                                        <p:tgtEl>
                                          <p:spTgt spid="4">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animEffect transition="in" filter="fade">
                                      <p:cBhvr>
                                        <p:cTn id="23" dur="500"/>
                                        <p:tgtEl>
                                          <p:spTgt spid="4">
                                            <p:txEl>
                                              <p:pRg st="6" end="6"/>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4">
                                            <p:txEl>
                                              <p:pRg st="7" end="7"/>
                                            </p:txEl>
                                          </p:spTgt>
                                        </p:tgtEl>
                                        <p:attrNameLst>
                                          <p:attrName>style.visibility</p:attrName>
                                        </p:attrNameLst>
                                      </p:cBhvr>
                                      <p:to>
                                        <p:strVal val="visible"/>
                                      </p:to>
                                    </p:set>
                                    <p:animEffect transition="in" filter="fade">
                                      <p:cBhvr>
                                        <p:cTn id="26" dur="5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Shape 233"/>
        <p:cNvGrpSpPr/>
        <p:nvPr/>
      </p:nvGrpSpPr>
      <p:grpSpPr>
        <a:xfrm>
          <a:off x="0" y="0"/>
          <a:ext cx="0" cy="0"/>
          <a:chOff x="0" y="0"/>
          <a:chExt cx="0" cy="0"/>
        </a:xfrm>
      </p:grpSpPr>
      <p:pic>
        <p:nvPicPr>
          <p:cNvPr id="2" name="Picture 1">
            <a:extLst>
              <a:ext uri="{FF2B5EF4-FFF2-40B4-BE49-F238E27FC236}">
                <a16:creationId xmlns:a16="http://schemas.microsoft.com/office/drawing/2014/main" id="{A4A03972-303D-4BA9-B22F-B38DD559A010}"/>
              </a:ext>
            </a:extLst>
          </p:cNvPr>
          <p:cNvPicPr>
            <a:picLocks noChangeAspect="1"/>
          </p:cNvPicPr>
          <p:nvPr/>
        </p:nvPicPr>
        <p:blipFill>
          <a:blip r:embed="rId3"/>
          <a:stretch>
            <a:fillRect/>
          </a:stretch>
        </p:blipFill>
        <p:spPr>
          <a:xfrm>
            <a:off x="1901340" y="4735109"/>
            <a:ext cx="1767993" cy="1761897"/>
          </a:xfrm>
          <a:prstGeom prst="rect">
            <a:avLst/>
          </a:prstGeom>
        </p:spPr>
      </p:pic>
      <p:pic>
        <p:nvPicPr>
          <p:cNvPr id="13" name="Picture 12">
            <a:extLst>
              <a:ext uri="{FF2B5EF4-FFF2-40B4-BE49-F238E27FC236}">
                <a16:creationId xmlns:a16="http://schemas.microsoft.com/office/drawing/2014/main" id="{80CD4036-1CC9-46A1-89BD-C5450773F3BA}"/>
              </a:ext>
            </a:extLst>
          </p:cNvPr>
          <p:cNvPicPr>
            <a:picLocks noChangeAspect="1"/>
          </p:cNvPicPr>
          <p:nvPr/>
        </p:nvPicPr>
        <p:blipFill>
          <a:blip r:embed="rId3"/>
          <a:stretch>
            <a:fillRect/>
          </a:stretch>
        </p:blipFill>
        <p:spPr>
          <a:xfrm>
            <a:off x="6417168" y="3868312"/>
            <a:ext cx="1767993" cy="1761897"/>
          </a:xfrm>
          <a:prstGeom prst="rect">
            <a:avLst/>
          </a:prstGeom>
        </p:spPr>
      </p:pic>
      <p:pic>
        <p:nvPicPr>
          <p:cNvPr id="14" name="Picture 13">
            <a:extLst>
              <a:ext uri="{FF2B5EF4-FFF2-40B4-BE49-F238E27FC236}">
                <a16:creationId xmlns:a16="http://schemas.microsoft.com/office/drawing/2014/main" id="{A0D1B06D-B579-4C0B-AE28-62500A74083E}"/>
              </a:ext>
            </a:extLst>
          </p:cNvPr>
          <p:cNvPicPr>
            <a:picLocks noChangeAspect="1"/>
          </p:cNvPicPr>
          <p:nvPr/>
        </p:nvPicPr>
        <p:blipFill>
          <a:blip r:embed="rId3"/>
          <a:stretch>
            <a:fillRect/>
          </a:stretch>
        </p:blipFill>
        <p:spPr>
          <a:xfrm>
            <a:off x="6056453" y="2991551"/>
            <a:ext cx="1767993" cy="1761897"/>
          </a:xfrm>
          <a:prstGeom prst="rect">
            <a:avLst/>
          </a:prstGeom>
        </p:spPr>
      </p:pic>
      <p:pic>
        <p:nvPicPr>
          <p:cNvPr id="15" name="Picture 14">
            <a:extLst>
              <a:ext uri="{FF2B5EF4-FFF2-40B4-BE49-F238E27FC236}">
                <a16:creationId xmlns:a16="http://schemas.microsoft.com/office/drawing/2014/main" id="{F53EE510-463C-45BA-AE24-76504A40D72C}"/>
              </a:ext>
            </a:extLst>
          </p:cNvPr>
          <p:cNvPicPr>
            <a:picLocks noChangeAspect="1"/>
          </p:cNvPicPr>
          <p:nvPr/>
        </p:nvPicPr>
        <p:blipFill>
          <a:blip r:embed="rId3"/>
          <a:stretch>
            <a:fillRect/>
          </a:stretch>
        </p:blipFill>
        <p:spPr>
          <a:xfrm>
            <a:off x="8141394" y="2134529"/>
            <a:ext cx="1767993" cy="1761897"/>
          </a:xfrm>
          <a:prstGeom prst="rect">
            <a:avLst/>
          </a:prstGeom>
        </p:spPr>
      </p:pic>
      <p:pic>
        <p:nvPicPr>
          <p:cNvPr id="19" name="Picture 18">
            <a:extLst>
              <a:ext uri="{FF2B5EF4-FFF2-40B4-BE49-F238E27FC236}">
                <a16:creationId xmlns:a16="http://schemas.microsoft.com/office/drawing/2014/main" id="{4A394719-74C5-4B61-874F-46BE51AE09AE}"/>
              </a:ext>
            </a:extLst>
          </p:cNvPr>
          <p:cNvPicPr>
            <a:picLocks noChangeAspect="1"/>
          </p:cNvPicPr>
          <p:nvPr/>
        </p:nvPicPr>
        <p:blipFill>
          <a:blip r:embed="rId3"/>
          <a:stretch>
            <a:fillRect/>
          </a:stretch>
        </p:blipFill>
        <p:spPr>
          <a:xfrm>
            <a:off x="3982764" y="3868312"/>
            <a:ext cx="1804101" cy="1761897"/>
          </a:xfrm>
          <a:prstGeom prst="rect">
            <a:avLst/>
          </a:prstGeom>
        </p:spPr>
      </p:pic>
      <p:pic>
        <p:nvPicPr>
          <p:cNvPr id="8" name="Picture 7" descr="Graphical user interface, application&#10;&#10;Description automatically generated">
            <a:extLst>
              <a:ext uri="{FF2B5EF4-FFF2-40B4-BE49-F238E27FC236}">
                <a16:creationId xmlns:a16="http://schemas.microsoft.com/office/drawing/2014/main" id="{A5FC2949-7B98-402D-B1E3-61676CBBADD3}"/>
              </a:ext>
            </a:extLst>
          </p:cNvPr>
          <p:cNvPicPr>
            <a:picLocks noChangeAspect="1"/>
          </p:cNvPicPr>
          <p:nvPr/>
        </p:nvPicPr>
        <p:blipFill>
          <a:blip r:embed="rId4"/>
          <a:stretch>
            <a:fillRect/>
          </a:stretch>
        </p:blipFill>
        <p:spPr>
          <a:xfrm>
            <a:off x="181064" y="375507"/>
            <a:ext cx="11834233" cy="6099048"/>
          </a:xfrm>
          <a:prstGeom prst="rect">
            <a:avLst/>
          </a:prstGeom>
        </p:spPr>
      </p:pic>
    </p:spTree>
    <p:extLst>
      <p:ext uri="{BB962C8B-B14F-4D97-AF65-F5344CB8AC3E}">
        <p14:creationId xmlns:p14="http://schemas.microsoft.com/office/powerpoint/2010/main" val="2682777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2"/>
                                        </p:tgtEl>
                                      </p:cBhvr>
                                    </p:animEffect>
                                    <p:set>
                                      <p:cBhvr>
                                        <p:cTn id="7" dur="1" fill="hold">
                                          <p:stCondLst>
                                            <p:cond delay="499"/>
                                          </p:stCondLst>
                                        </p:cTn>
                                        <p:tgtEl>
                                          <p:spTgt spid="2"/>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19"/>
                                        </p:tgtEl>
                                      </p:cBhvr>
                                    </p:animEffect>
                                    <p:set>
                                      <p:cBhvr>
                                        <p:cTn id="12" dur="1" fill="hold">
                                          <p:stCondLst>
                                            <p:cond delay="499"/>
                                          </p:stCondLst>
                                        </p:cTn>
                                        <p:tgtEl>
                                          <p:spTgt spid="19"/>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500"/>
                                        <p:tgtEl>
                                          <p:spTgt spid="13"/>
                                        </p:tgtEl>
                                      </p:cBhvr>
                                    </p:animEffect>
                                    <p:set>
                                      <p:cBhvr>
                                        <p:cTn id="17" dur="1" fill="hold">
                                          <p:stCondLst>
                                            <p:cond delay="499"/>
                                          </p:stCondLst>
                                        </p:cTn>
                                        <p:tgtEl>
                                          <p:spTgt spid="13"/>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14"/>
                                        </p:tgtEl>
                                      </p:cBhvr>
                                    </p:animEffect>
                                    <p:set>
                                      <p:cBhvr>
                                        <p:cTn id="22" dur="1" fill="hold">
                                          <p:stCondLst>
                                            <p:cond delay="499"/>
                                          </p:stCondLst>
                                        </p:cTn>
                                        <p:tgtEl>
                                          <p:spTgt spid="14"/>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nodeType="clickEffect">
                                  <p:stCondLst>
                                    <p:cond delay="0"/>
                                  </p:stCondLst>
                                  <p:childTnLst>
                                    <p:animEffect transition="out" filter="fade">
                                      <p:cBhvr>
                                        <p:cTn id="26" dur="500"/>
                                        <p:tgtEl>
                                          <p:spTgt spid="15"/>
                                        </p:tgtEl>
                                      </p:cBhvr>
                                    </p:animEffect>
                                    <p:set>
                                      <p:cBhvr>
                                        <p:cTn id="27" dur="1" fill="hold">
                                          <p:stCondLst>
                                            <p:cond delay="4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Shape 233"/>
        <p:cNvGrpSpPr/>
        <p:nvPr/>
      </p:nvGrpSpPr>
      <p:grpSpPr>
        <a:xfrm>
          <a:off x="0" y="0"/>
          <a:ext cx="0" cy="0"/>
          <a:chOff x="0" y="0"/>
          <a:chExt cx="0" cy="0"/>
        </a:xfrm>
      </p:grpSpPr>
      <p:pic>
        <p:nvPicPr>
          <p:cNvPr id="16" name="Picture 2" descr="Black Space Wallpapers HD - Wallpaper Cave">
            <a:extLst>
              <a:ext uri="{FF2B5EF4-FFF2-40B4-BE49-F238E27FC236}">
                <a16:creationId xmlns:a16="http://schemas.microsoft.com/office/drawing/2014/main" id="{E4A39DA1-9D15-48E5-9688-EF32317D10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8" name="Google Shape;426;p39">
            <a:extLst>
              <a:ext uri="{FF2B5EF4-FFF2-40B4-BE49-F238E27FC236}">
                <a16:creationId xmlns:a16="http://schemas.microsoft.com/office/drawing/2014/main" id="{7A697B80-C696-42E7-A352-0E1A8138545E}"/>
              </a:ext>
            </a:extLst>
          </p:cNvPr>
          <p:cNvSpPr txBox="1"/>
          <p:nvPr/>
        </p:nvSpPr>
        <p:spPr>
          <a:xfrm>
            <a:off x="304800" y="336734"/>
            <a:ext cx="11618495" cy="650238"/>
          </a:xfrm>
          <a:prstGeom prst="rect">
            <a:avLst/>
          </a:prstGeom>
          <a:noFill/>
          <a:ln>
            <a:noFill/>
          </a:ln>
        </p:spPr>
        <p:txBody>
          <a:bodyPr spcFirstLastPara="1" wrap="square" lIns="91425" tIns="45700" rIns="91425" bIns="45700" anchor="t" anchorCtr="0">
            <a:noAutofit/>
          </a:bodyPr>
          <a:lstStyle/>
          <a:p>
            <a:pPr>
              <a:lnSpc>
                <a:spcPct val="90000"/>
              </a:lnSpc>
              <a:buClr>
                <a:srgbClr val="404040"/>
              </a:buClr>
              <a:buSzPts val="2000"/>
            </a:pPr>
            <a:r>
              <a:rPr lang="en-US" sz="3200" dirty="0">
                <a:solidFill>
                  <a:schemeClr val="bg1"/>
                </a:solidFill>
                <a:latin typeface="Lora" pitchFamily="2" charset="0"/>
                <a:ea typeface="Quattrocento Sans"/>
                <a:cs typeface="Quattrocento Sans"/>
                <a:sym typeface="Quattrocento Sans"/>
              </a:rPr>
              <a:t>The effects of framing COVID-19 health messaging in terms of losses vs. gains</a:t>
            </a:r>
          </a:p>
        </p:txBody>
      </p:sp>
      <p:sp>
        <p:nvSpPr>
          <p:cNvPr id="9" name="Rectangle 8">
            <a:extLst>
              <a:ext uri="{FF2B5EF4-FFF2-40B4-BE49-F238E27FC236}">
                <a16:creationId xmlns:a16="http://schemas.microsoft.com/office/drawing/2014/main" id="{78716F53-E42A-4B2B-9ADA-A43088C68054}"/>
              </a:ext>
            </a:extLst>
          </p:cNvPr>
          <p:cNvSpPr/>
          <p:nvPr/>
        </p:nvSpPr>
        <p:spPr>
          <a:xfrm>
            <a:off x="5956301" y="6548752"/>
            <a:ext cx="6054468" cy="338554"/>
          </a:xfrm>
          <a:prstGeom prst="rect">
            <a:avLst/>
          </a:prstGeom>
          <a:noFill/>
        </p:spPr>
        <p:txBody>
          <a:bodyPr wrap="square">
            <a:spAutoFit/>
          </a:bodyPr>
          <a:lstStyle/>
          <a:p>
            <a:pPr algn="r"/>
            <a:r>
              <a:rPr lang="en-US" sz="1600" dirty="0">
                <a:solidFill>
                  <a:schemeClr val="bg1"/>
                </a:solidFill>
                <a:latin typeface="Lora" pitchFamily="2" charset="0"/>
              </a:rPr>
              <a:t>Dorison, Lerner… Coles. R&amp;R; </a:t>
            </a:r>
            <a:r>
              <a:rPr lang="en-US" sz="1600" i="1" dirty="0">
                <a:solidFill>
                  <a:schemeClr val="bg1"/>
                </a:solidFill>
                <a:latin typeface="Lora" pitchFamily="2" charset="0"/>
              </a:rPr>
              <a:t>Affective Science</a:t>
            </a:r>
          </a:p>
        </p:txBody>
      </p:sp>
    </p:spTree>
    <p:extLst>
      <p:ext uri="{BB962C8B-B14F-4D97-AF65-F5344CB8AC3E}">
        <p14:creationId xmlns:p14="http://schemas.microsoft.com/office/powerpoint/2010/main" val="3648485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Shape 233"/>
        <p:cNvGrpSpPr/>
        <p:nvPr/>
      </p:nvGrpSpPr>
      <p:grpSpPr>
        <a:xfrm>
          <a:off x="0" y="0"/>
          <a:ext cx="0" cy="0"/>
          <a:chOff x="0" y="0"/>
          <a:chExt cx="0" cy="0"/>
        </a:xfrm>
      </p:grpSpPr>
      <p:pic>
        <p:nvPicPr>
          <p:cNvPr id="15" name="Picture 14" descr="Diagram&#10;&#10;Description automatically generated with low confidence">
            <a:extLst>
              <a:ext uri="{FF2B5EF4-FFF2-40B4-BE49-F238E27FC236}">
                <a16:creationId xmlns:a16="http://schemas.microsoft.com/office/drawing/2014/main" id="{9D3C5A4C-F678-4F08-B0B4-AC9E27DB8BA0}"/>
              </a:ext>
            </a:extLst>
          </p:cNvPr>
          <p:cNvPicPr>
            <a:picLocks noChangeAspect="1"/>
          </p:cNvPicPr>
          <p:nvPr/>
        </p:nvPicPr>
        <p:blipFill>
          <a:blip r:embed="rId3"/>
          <a:stretch>
            <a:fillRect/>
          </a:stretch>
        </p:blipFill>
        <p:spPr>
          <a:xfrm>
            <a:off x="2138448" y="1655594"/>
            <a:ext cx="7635240" cy="4510845"/>
          </a:xfrm>
          <a:prstGeom prst="rect">
            <a:avLst/>
          </a:prstGeom>
        </p:spPr>
      </p:pic>
      <p:pic>
        <p:nvPicPr>
          <p:cNvPr id="16" name="Picture 2" descr="Black Space Wallpapers HD - Wallpaper Cave">
            <a:extLst>
              <a:ext uri="{FF2B5EF4-FFF2-40B4-BE49-F238E27FC236}">
                <a16:creationId xmlns:a16="http://schemas.microsoft.com/office/drawing/2014/main" id="{E4A39DA1-9D15-48E5-9688-EF32317D10C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8" name="Google Shape;426;p39">
            <a:extLst>
              <a:ext uri="{FF2B5EF4-FFF2-40B4-BE49-F238E27FC236}">
                <a16:creationId xmlns:a16="http://schemas.microsoft.com/office/drawing/2014/main" id="{7A697B80-C696-42E7-A352-0E1A8138545E}"/>
              </a:ext>
            </a:extLst>
          </p:cNvPr>
          <p:cNvSpPr txBox="1"/>
          <p:nvPr/>
        </p:nvSpPr>
        <p:spPr>
          <a:xfrm>
            <a:off x="304800" y="336734"/>
            <a:ext cx="11618495" cy="650238"/>
          </a:xfrm>
          <a:prstGeom prst="rect">
            <a:avLst/>
          </a:prstGeom>
          <a:noFill/>
          <a:ln>
            <a:noFill/>
          </a:ln>
        </p:spPr>
        <p:txBody>
          <a:bodyPr spcFirstLastPara="1" wrap="square" lIns="91425" tIns="45700" rIns="91425" bIns="45700" anchor="t" anchorCtr="0">
            <a:noAutofit/>
          </a:bodyPr>
          <a:lstStyle/>
          <a:p>
            <a:pPr>
              <a:lnSpc>
                <a:spcPct val="90000"/>
              </a:lnSpc>
              <a:buClr>
                <a:srgbClr val="404040"/>
              </a:buClr>
              <a:buSzPts val="2000"/>
            </a:pPr>
            <a:r>
              <a:rPr lang="en-US" sz="3200" dirty="0">
                <a:solidFill>
                  <a:schemeClr val="bg1"/>
                </a:solidFill>
                <a:latin typeface="Lora" pitchFamily="2" charset="0"/>
                <a:ea typeface="Quattrocento Sans"/>
                <a:cs typeface="Quattrocento Sans"/>
                <a:sym typeface="Quattrocento Sans"/>
              </a:rPr>
              <a:t>The effects of framing COVID-19 health messaging in terms of losses vs. gains</a:t>
            </a:r>
          </a:p>
        </p:txBody>
      </p:sp>
      <p:sp>
        <p:nvSpPr>
          <p:cNvPr id="9" name="Rectangle 8">
            <a:extLst>
              <a:ext uri="{FF2B5EF4-FFF2-40B4-BE49-F238E27FC236}">
                <a16:creationId xmlns:a16="http://schemas.microsoft.com/office/drawing/2014/main" id="{78716F53-E42A-4B2B-9ADA-A43088C68054}"/>
              </a:ext>
            </a:extLst>
          </p:cNvPr>
          <p:cNvSpPr/>
          <p:nvPr/>
        </p:nvSpPr>
        <p:spPr>
          <a:xfrm>
            <a:off x="5956301" y="6548752"/>
            <a:ext cx="6054468" cy="338554"/>
          </a:xfrm>
          <a:prstGeom prst="rect">
            <a:avLst/>
          </a:prstGeom>
          <a:noFill/>
        </p:spPr>
        <p:txBody>
          <a:bodyPr wrap="square">
            <a:spAutoFit/>
          </a:bodyPr>
          <a:lstStyle/>
          <a:p>
            <a:pPr algn="r"/>
            <a:r>
              <a:rPr lang="en-US" sz="1600" dirty="0">
                <a:solidFill>
                  <a:schemeClr val="bg1"/>
                </a:solidFill>
                <a:latin typeface="Lora" pitchFamily="2" charset="0"/>
              </a:rPr>
              <a:t>Dorison, Lerner… Coles. R&amp;R; </a:t>
            </a:r>
            <a:r>
              <a:rPr lang="en-US" sz="1600" i="1" dirty="0">
                <a:solidFill>
                  <a:schemeClr val="bg1"/>
                </a:solidFill>
                <a:latin typeface="Lora" pitchFamily="2" charset="0"/>
              </a:rPr>
              <a:t>Affective Science</a:t>
            </a:r>
          </a:p>
        </p:txBody>
      </p:sp>
      <p:pic>
        <p:nvPicPr>
          <p:cNvPr id="19" name="Picture 18" descr="Diagram&#10;&#10;Description automatically generated with low confidence">
            <a:extLst>
              <a:ext uri="{FF2B5EF4-FFF2-40B4-BE49-F238E27FC236}">
                <a16:creationId xmlns:a16="http://schemas.microsoft.com/office/drawing/2014/main" id="{A6D7CA44-BD79-4528-8C93-76A8B79AA20E}"/>
              </a:ext>
            </a:extLst>
          </p:cNvPr>
          <p:cNvPicPr>
            <a:picLocks noChangeAspect="1"/>
          </p:cNvPicPr>
          <p:nvPr/>
        </p:nvPicPr>
        <p:blipFill rotWithShape="1">
          <a:blip r:embed="rId3"/>
          <a:srcRect t="16851" r="53414" b="17268"/>
          <a:stretch/>
        </p:blipFill>
        <p:spPr>
          <a:xfrm>
            <a:off x="2278380" y="2430380"/>
            <a:ext cx="3556936" cy="2971800"/>
          </a:xfrm>
          <a:prstGeom prst="rect">
            <a:avLst/>
          </a:prstGeom>
        </p:spPr>
      </p:pic>
      <p:sp>
        <p:nvSpPr>
          <p:cNvPr id="21" name="Rectangle 20">
            <a:extLst>
              <a:ext uri="{FF2B5EF4-FFF2-40B4-BE49-F238E27FC236}">
                <a16:creationId xmlns:a16="http://schemas.microsoft.com/office/drawing/2014/main" id="{45C0FADE-6CA9-49BD-AFB4-3086F09F7211}"/>
              </a:ext>
            </a:extLst>
          </p:cNvPr>
          <p:cNvSpPr/>
          <p:nvPr/>
        </p:nvSpPr>
        <p:spPr>
          <a:xfrm>
            <a:off x="2418312" y="2690948"/>
            <a:ext cx="3128246" cy="12674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540BA5C5-B6C7-4374-ACE4-383CD99BD651}"/>
              </a:ext>
            </a:extLst>
          </p:cNvPr>
          <p:cNvSpPr/>
          <p:nvPr/>
        </p:nvSpPr>
        <p:spPr>
          <a:xfrm>
            <a:off x="2418312" y="4046564"/>
            <a:ext cx="3308720" cy="12674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84420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21"/>
                                        </p:tgtEl>
                                      </p:cBhvr>
                                    </p:animEffect>
                                    <p:set>
                                      <p:cBhvr>
                                        <p:cTn id="7" dur="1" fill="hold">
                                          <p:stCondLst>
                                            <p:cond delay="499"/>
                                          </p:stCondLst>
                                        </p:cTn>
                                        <p:tgtEl>
                                          <p:spTgt spid="21"/>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22"/>
                                        </p:tgtEl>
                                      </p:cBhvr>
                                    </p:animEffect>
                                    <p:set>
                                      <p:cBhvr>
                                        <p:cTn id="12" dur="1" fill="hold">
                                          <p:stCondLst>
                                            <p:cond delay="499"/>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6" name="Google Shape;238;p18">
            <a:extLst>
              <a:ext uri="{FF2B5EF4-FFF2-40B4-BE49-F238E27FC236}">
                <a16:creationId xmlns:a16="http://schemas.microsoft.com/office/drawing/2014/main" id="{2517FAC0-E6CA-41F8-97CA-FFC2EA329EF8}"/>
              </a:ext>
            </a:extLst>
          </p:cNvPr>
          <p:cNvSpPr/>
          <p:nvPr/>
        </p:nvSpPr>
        <p:spPr>
          <a:xfrm>
            <a:off x="-6938" y="6604000"/>
            <a:ext cx="12198938" cy="254000"/>
          </a:xfrm>
          <a:prstGeom prst="rect">
            <a:avLst/>
          </a:prstGeom>
          <a:solidFill>
            <a:schemeClr val="tx1">
              <a:lumMod val="85000"/>
              <a:lumOff val="15000"/>
            </a:schemeClr>
          </a:solidFill>
          <a:ln>
            <a:noFill/>
          </a:ln>
        </p:spPr>
        <p:txBody>
          <a:bodyPr spcFirstLastPara="1" wrap="square" lIns="91425" tIns="45700" rIns="91425" bIns="45700" anchor="ctr" anchorCtr="0">
            <a:noAutofit/>
          </a:bodyPr>
          <a:lstStyle/>
          <a:p>
            <a:pPr algn="ctr"/>
            <a:endParaRPr sz="1800" dirty="0">
              <a:solidFill>
                <a:schemeClr val="lt1"/>
              </a:solidFill>
              <a:latin typeface="Verdana"/>
              <a:ea typeface="Verdana"/>
              <a:cs typeface="Verdana"/>
              <a:sym typeface="Verdana"/>
            </a:endParaRPr>
          </a:p>
        </p:txBody>
      </p:sp>
      <p:sp>
        <p:nvSpPr>
          <p:cNvPr id="10" name="Google Shape;449;p42">
            <a:extLst>
              <a:ext uri="{FF2B5EF4-FFF2-40B4-BE49-F238E27FC236}">
                <a16:creationId xmlns:a16="http://schemas.microsoft.com/office/drawing/2014/main" id="{35FCFF28-F7D6-4855-8DFB-54BC29F2CC5E}"/>
              </a:ext>
            </a:extLst>
          </p:cNvPr>
          <p:cNvSpPr/>
          <p:nvPr/>
        </p:nvSpPr>
        <p:spPr>
          <a:xfrm>
            <a:off x="0" y="-1"/>
            <a:ext cx="12192000" cy="999259"/>
          </a:xfrm>
          <a:prstGeom prst="rect">
            <a:avLst/>
          </a:prstGeom>
          <a:solidFill>
            <a:schemeClr val="tx1">
              <a:lumMod val="85000"/>
              <a:lumOff val="15000"/>
            </a:schemeClr>
          </a:solidFill>
          <a:ln>
            <a:noFill/>
          </a:ln>
        </p:spPr>
        <p:txBody>
          <a:bodyPr spcFirstLastPara="1" wrap="square" lIns="91425" tIns="45700" rIns="91425" bIns="45700" anchor="ctr" anchorCtr="0">
            <a:noAutofit/>
          </a:bodyPr>
          <a:lstStyle/>
          <a:p>
            <a:pPr algn="ctr"/>
            <a:endParaRPr sz="1800" dirty="0">
              <a:solidFill>
                <a:schemeClr val="lt1"/>
              </a:solidFill>
              <a:latin typeface="Lora" pitchFamily="2" charset="0"/>
              <a:ea typeface="Verdana"/>
              <a:cs typeface="Verdana"/>
              <a:sym typeface="Verdana"/>
            </a:endParaRPr>
          </a:p>
        </p:txBody>
      </p:sp>
      <p:sp>
        <p:nvSpPr>
          <p:cNvPr id="9" name="Google Shape;449;p42">
            <a:extLst>
              <a:ext uri="{FF2B5EF4-FFF2-40B4-BE49-F238E27FC236}">
                <a16:creationId xmlns:a16="http://schemas.microsoft.com/office/drawing/2014/main" id="{DA477EC1-DCF8-4908-A4C9-63D5C9ED8FFE}"/>
              </a:ext>
            </a:extLst>
          </p:cNvPr>
          <p:cNvSpPr/>
          <p:nvPr/>
        </p:nvSpPr>
        <p:spPr>
          <a:xfrm>
            <a:off x="130628" y="256371"/>
            <a:ext cx="12068309" cy="468566"/>
          </a:xfrm>
          <a:prstGeom prst="rect">
            <a:avLst/>
          </a:prstGeom>
          <a:noFill/>
          <a:ln>
            <a:noFill/>
          </a:ln>
        </p:spPr>
        <p:txBody>
          <a:bodyPr spcFirstLastPara="1" wrap="square" lIns="91425" tIns="45700" rIns="91425" bIns="45700" anchor="ctr" anchorCtr="0">
            <a:noAutofit/>
          </a:bodyPr>
          <a:lstStyle/>
          <a:p>
            <a:pPr>
              <a:buClr>
                <a:srgbClr val="404040"/>
              </a:buClr>
              <a:buSzPts val="2000"/>
            </a:pPr>
            <a:r>
              <a:rPr lang="en-US" sz="2400" b="1" dirty="0">
                <a:solidFill>
                  <a:schemeClr val="bg1"/>
                </a:solidFill>
                <a:latin typeface="Lora" pitchFamily="2" charset="0"/>
                <a:ea typeface="Quattrocento Sans"/>
                <a:cs typeface="Quattrocento Sans"/>
                <a:sym typeface="Quattrocento Sans"/>
              </a:rPr>
              <a:t>The big team science movement in psychology</a:t>
            </a:r>
            <a:endParaRPr lang="en-US" sz="2000" dirty="0">
              <a:solidFill>
                <a:schemeClr val="bg1"/>
              </a:solidFill>
              <a:latin typeface="Lora" pitchFamily="2" charset="0"/>
              <a:ea typeface="Quattrocento Sans"/>
              <a:cs typeface="Quattrocento Sans"/>
              <a:sym typeface="Quattrocento Sans"/>
            </a:endParaRPr>
          </a:p>
        </p:txBody>
      </p:sp>
      <p:sp>
        <p:nvSpPr>
          <p:cNvPr id="19" name="Rectangle 18">
            <a:extLst>
              <a:ext uri="{FF2B5EF4-FFF2-40B4-BE49-F238E27FC236}">
                <a16:creationId xmlns:a16="http://schemas.microsoft.com/office/drawing/2014/main" id="{EE7615AB-F90F-4B77-96A7-A027D1B229C4}"/>
              </a:ext>
            </a:extLst>
          </p:cNvPr>
          <p:cNvSpPr/>
          <p:nvPr/>
        </p:nvSpPr>
        <p:spPr>
          <a:xfrm>
            <a:off x="5994401" y="6549478"/>
            <a:ext cx="6054468" cy="338554"/>
          </a:xfrm>
          <a:prstGeom prst="rect">
            <a:avLst/>
          </a:prstGeom>
          <a:noFill/>
        </p:spPr>
        <p:txBody>
          <a:bodyPr wrap="square">
            <a:spAutoFit/>
          </a:bodyPr>
          <a:lstStyle/>
          <a:p>
            <a:pPr algn="r"/>
            <a:r>
              <a:rPr lang="en-US" sz="1600" dirty="0" err="1">
                <a:solidFill>
                  <a:schemeClr val="bg1"/>
                </a:solidFill>
                <a:latin typeface="Lora" pitchFamily="2" charset="0"/>
              </a:rPr>
              <a:t>Wagge</a:t>
            </a:r>
            <a:r>
              <a:rPr lang="en-US" sz="1600" dirty="0">
                <a:solidFill>
                  <a:schemeClr val="bg1"/>
                </a:solidFill>
                <a:latin typeface="Lora" pitchFamily="2" charset="0"/>
              </a:rPr>
              <a:t> et al., 2019, Collabra; </a:t>
            </a:r>
            <a:r>
              <a:rPr lang="en-US" sz="1600" dirty="0" err="1">
                <a:solidFill>
                  <a:schemeClr val="bg1"/>
                </a:solidFill>
                <a:latin typeface="Lora" pitchFamily="2" charset="0"/>
              </a:rPr>
              <a:t>Forscher</a:t>
            </a:r>
            <a:r>
              <a:rPr lang="en-US" sz="1600" dirty="0">
                <a:solidFill>
                  <a:schemeClr val="bg1"/>
                </a:solidFill>
                <a:latin typeface="Lora" pitchFamily="2" charset="0"/>
              </a:rPr>
              <a:t> et al. (R+R)</a:t>
            </a:r>
            <a:endParaRPr lang="en-US" sz="1600" i="1" dirty="0">
              <a:solidFill>
                <a:schemeClr val="bg1"/>
              </a:solidFill>
              <a:latin typeface="Lora" pitchFamily="2" charset="0"/>
            </a:endParaRPr>
          </a:p>
        </p:txBody>
      </p:sp>
      <p:sp>
        <p:nvSpPr>
          <p:cNvPr id="26" name="Rectangle 25">
            <a:extLst>
              <a:ext uri="{FF2B5EF4-FFF2-40B4-BE49-F238E27FC236}">
                <a16:creationId xmlns:a16="http://schemas.microsoft.com/office/drawing/2014/main" id="{FF791C21-C860-404C-8EFC-9431FB4873AE}"/>
              </a:ext>
            </a:extLst>
          </p:cNvPr>
          <p:cNvSpPr/>
          <p:nvPr/>
        </p:nvSpPr>
        <p:spPr>
          <a:xfrm>
            <a:off x="130628" y="1053780"/>
            <a:ext cx="12061372" cy="52758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600" dirty="0"/>
          </a:p>
        </p:txBody>
      </p:sp>
      <p:sp>
        <p:nvSpPr>
          <p:cNvPr id="11" name="Rectangle 10">
            <a:extLst>
              <a:ext uri="{FF2B5EF4-FFF2-40B4-BE49-F238E27FC236}">
                <a16:creationId xmlns:a16="http://schemas.microsoft.com/office/drawing/2014/main" id="{85EA8BFF-570D-264C-A5F8-F6391194FE85}"/>
              </a:ext>
            </a:extLst>
          </p:cNvPr>
          <p:cNvSpPr/>
          <p:nvPr/>
        </p:nvSpPr>
        <p:spPr>
          <a:xfrm>
            <a:off x="144589" y="1392535"/>
            <a:ext cx="10782367" cy="899810"/>
          </a:xfrm>
          <a:prstGeom prst="rect">
            <a:avLst/>
          </a:prstGeom>
          <a:noFill/>
        </p:spPr>
        <p:txBody>
          <a:bodyPr wrap="square">
            <a:noAutofit/>
          </a:bodyPr>
          <a:lstStyle/>
          <a:p>
            <a:r>
              <a:rPr lang="en-US" sz="1600" b="0" i="1" dirty="0">
                <a:solidFill>
                  <a:srgbClr val="222222"/>
                </a:solidFill>
                <a:effectLst/>
                <a:latin typeface="Arial" panose="020B0604020202020204" pitchFamily="34" charset="0"/>
              </a:rPr>
              <a:t>History behind the big team science movement (Hans)</a:t>
            </a:r>
          </a:p>
        </p:txBody>
      </p:sp>
      <p:sp>
        <p:nvSpPr>
          <p:cNvPr id="12" name="Rectangle 11">
            <a:extLst>
              <a:ext uri="{FF2B5EF4-FFF2-40B4-BE49-F238E27FC236}">
                <a16:creationId xmlns:a16="http://schemas.microsoft.com/office/drawing/2014/main" id="{E072D969-0E76-524D-AE73-583C838D0711}"/>
              </a:ext>
            </a:extLst>
          </p:cNvPr>
          <p:cNvSpPr/>
          <p:nvPr/>
        </p:nvSpPr>
        <p:spPr>
          <a:xfrm>
            <a:off x="150312" y="1209877"/>
            <a:ext cx="11891376" cy="122124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E6CE02C-EBD8-D14E-8CF3-BF844E3C4C34}"/>
              </a:ext>
            </a:extLst>
          </p:cNvPr>
          <p:cNvSpPr/>
          <p:nvPr/>
        </p:nvSpPr>
        <p:spPr>
          <a:xfrm>
            <a:off x="150312" y="2530691"/>
            <a:ext cx="11891376" cy="1221245"/>
          </a:xfrm>
          <a:prstGeom prst="rect">
            <a:avLst/>
          </a:prstGeom>
          <a:solidFill>
            <a:srgbClr val="F9F4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b="1" dirty="0">
                <a:solidFill>
                  <a:srgbClr val="222222"/>
                </a:solidFill>
                <a:latin typeface="Arial" panose="020B0604020202020204" pitchFamily="34" charset="0"/>
              </a:rPr>
              <a:t>Presentation of the Psychological Science Accelerator and development of theory via big team science (Nicholas)</a:t>
            </a:r>
          </a:p>
          <a:p>
            <a:endParaRPr lang="en-US" sz="2000" dirty="0"/>
          </a:p>
        </p:txBody>
      </p:sp>
      <p:sp>
        <p:nvSpPr>
          <p:cNvPr id="15" name="Rectangle 14">
            <a:extLst>
              <a:ext uri="{FF2B5EF4-FFF2-40B4-BE49-F238E27FC236}">
                <a16:creationId xmlns:a16="http://schemas.microsoft.com/office/drawing/2014/main" id="{88ED5D62-0548-474D-898D-F621F0174EC3}"/>
              </a:ext>
            </a:extLst>
          </p:cNvPr>
          <p:cNvSpPr/>
          <p:nvPr/>
        </p:nvSpPr>
        <p:spPr>
          <a:xfrm>
            <a:off x="144589" y="1392535"/>
            <a:ext cx="10782367" cy="899810"/>
          </a:xfrm>
          <a:prstGeom prst="rect">
            <a:avLst/>
          </a:prstGeom>
          <a:noFill/>
        </p:spPr>
        <p:txBody>
          <a:bodyPr wrap="square">
            <a:noAutofit/>
          </a:bodyPr>
          <a:lstStyle/>
          <a:p>
            <a:r>
              <a:rPr lang="en-US" sz="2000" b="1" dirty="0">
                <a:solidFill>
                  <a:srgbClr val="222222"/>
                </a:solidFill>
                <a:effectLst/>
                <a:latin typeface="Arial" panose="020B0604020202020204" pitchFamily="34" charset="0"/>
              </a:rPr>
              <a:t>History behind the big team science movement and the emergence of the Psychological Science Accelerator (Hans)</a:t>
            </a:r>
          </a:p>
        </p:txBody>
      </p:sp>
      <p:sp>
        <p:nvSpPr>
          <p:cNvPr id="16" name="Rectangle 15">
            <a:extLst>
              <a:ext uri="{FF2B5EF4-FFF2-40B4-BE49-F238E27FC236}">
                <a16:creationId xmlns:a16="http://schemas.microsoft.com/office/drawing/2014/main" id="{5BC61CE1-FC41-D649-ABD5-800673502034}"/>
              </a:ext>
            </a:extLst>
          </p:cNvPr>
          <p:cNvSpPr/>
          <p:nvPr/>
        </p:nvSpPr>
        <p:spPr>
          <a:xfrm>
            <a:off x="144589" y="2691408"/>
            <a:ext cx="10782367" cy="899810"/>
          </a:xfrm>
          <a:prstGeom prst="rect">
            <a:avLst/>
          </a:prstGeom>
          <a:noFill/>
        </p:spPr>
        <p:txBody>
          <a:bodyPr wrap="square">
            <a:noAutofit/>
          </a:bodyPr>
          <a:lstStyle/>
          <a:p>
            <a:endParaRPr lang="en-US" sz="1600" b="0" i="1" dirty="0">
              <a:solidFill>
                <a:srgbClr val="222222"/>
              </a:solidFill>
              <a:effectLst/>
              <a:latin typeface="Arial" panose="020B0604020202020204" pitchFamily="34" charset="0"/>
            </a:endParaRPr>
          </a:p>
        </p:txBody>
      </p:sp>
      <p:sp>
        <p:nvSpPr>
          <p:cNvPr id="17" name="Rectangle 16">
            <a:extLst>
              <a:ext uri="{FF2B5EF4-FFF2-40B4-BE49-F238E27FC236}">
                <a16:creationId xmlns:a16="http://schemas.microsoft.com/office/drawing/2014/main" id="{E478E514-9F82-2A43-81D0-EE6C6157549F}"/>
              </a:ext>
            </a:extLst>
          </p:cNvPr>
          <p:cNvSpPr/>
          <p:nvPr/>
        </p:nvSpPr>
        <p:spPr>
          <a:xfrm>
            <a:off x="156035" y="4001163"/>
            <a:ext cx="10782367" cy="899810"/>
          </a:xfrm>
          <a:prstGeom prst="rect">
            <a:avLst/>
          </a:prstGeom>
          <a:noFill/>
        </p:spPr>
        <p:txBody>
          <a:bodyPr wrap="square">
            <a:noAutofit/>
          </a:bodyPr>
          <a:lstStyle/>
          <a:p>
            <a:endParaRPr lang="en-US" sz="1600" b="0" i="1" dirty="0">
              <a:solidFill>
                <a:srgbClr val="222222"/>
              </a:solidFill>
              <a:effectLst/>
              <a:latin typeface="Arial" panose="020B0604020202020204" pitchFamily="34" charset="0"/>
            </a:endParaRPr>
          </a:p>
        </p:txBody>
      </p:sp>
    </p:spTree>
    <p:extLst>
      <p:ext uri="{BB962C8B-B14F-4D97-AF65-F5344CB8AC3E}">
        <p14:creationId xmlns:p14="http://schemas.microsoft.com/office/powerpoint/2010/main" val="35730300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Shape 233"/>
        <p:cNvGrpSpPr/>
        <p:nvPr/>
      </p:nvGrpSpPr>
      <p:grpSpPr>
        <a:xfrm>
          <a:off x="0" y="0"/>
          <a:ext cx="0" cy="0"/>
          <a:chOff x="0" y="0"/>
          <a:chExt cx="0" cy="0"/>
        </a:xfrm>
      </p:grpSpPr>
      <p:pic>
        <p:nvPicPr>
          <p:cNvPr id="15" name="Picture 14" descr="Diagram&#10;&#10;Description automatically generated with low confidence">
            <a:extLst>
              <a:ext uri="{FF2B5EF4-FFF2-40B4-BE49-F238E27FC236}">
                <a16:creationId xmlns:a16="http://schemas.microsoft.com/office/drawing/2014/main" id="{9D3C5A4C-F678-4F08-B0B4-AC9E27DB8BA0}"/>
              </a:ext>
            </a:extLst>
          </p:cNvPr>
          <p:cNvPicPr>
            <a:picLocks noChangeAspect="1"/>
          </p:cNvPicPr>
          <p:nvPr/>
        </p:nvPicPr>
        <p:blipFill>
          <a:blip r:embed="rId3"/>
          <a:stretch>
            <a:fillRect/>
          </a:stretch>
        </p:blipFill>
        <p:spPr>
          <a:xfrm>
            <a:off x="2138448" y="1655594"/>
            <a:ext cx="7635240" cy="4510845"/>
          </a:xfrm>
          <a:prstGeom prst="rect">
            <a:avLst/>
          </a:prstGeom>
        </p:spPr>
      </p:pic>
      <p:pic>
        <p:nvPicPr>
          <p:cNvPr id="16" name="Picture 2" descr="Black Space Wallpapers HD - Wallpaper Cave">
            <a:extLst>
              <a:ext uri="{FF2B5EF4-FFF2-40B4-BE49-F238E27FC236}">
                <a16:creationId xmlns:a16="http://schemas.microsoft.com/office/drawing/2014/main" id="{E4A39DA1-9D15-48E5-9688-EF32317D10C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8" name="Google Shape;426;p39">
            <a:extLst>
              <a:ext uri="{FF2B5EF4-FFF2-40B4-BE49-F238E27FC236}">
                <a16:creationId xmlns:a16="http://schemas.microsoft.com/office/drawing/2014/main" id="{7A697B80-C696-42E7-A352-0E1A8138545E}"/>
              </a:ext>
            </a:extLst>
          </p:cNvPr>
          <p:cNvSpPr txBox="1"/>
          <p:nvPr/>
        </p:nvSpPr>
        <p:spPr>
          <a:xfrm>
            <a:off x="304800" y="336734"/>
            <a:ext cx="11618495" cy="650238"/>
          </a:xfrm>
          <a:prstGeom prst="rect">
            <a:avLst/>
          </a:prstGeom>
          <a:noFill/>
          <a:ln>
            <a:noFill/>
          </a:ln>
        </p:spPr>
        <p:txBody>
          <a:bodyPr spcFirstLastPara="1" wrap="square" lIns="91425" tIns="45700" rIns="91425" bIns="45700" anchor="t" anchorCtr="0">
            <a:noAutofit/>
          </a:bodyPr>
          <a:lstStyle/>
          <a:p>
            <a:pPr>
              <a:lnSpc>
                <a:spcPct val="90000"/>
              </a:lnSpc>
              <a:buClr>
                <a:srgbClr val="404040"/>
              </a:buClr>
              <a:buSzPts val="2000"/>
            </a:pPr>
            <a:r>
              <a:rPr lang="en-US" sz="3200" dirty="0">
                <a:solidFill>
                  <a:schemeClr val="bg1"/>
                </a:solidFill>
                <a:latin typeface="Lora" pitchFamily="2" charset="0"/>
                <a:ea typeface="Quattrocento Sans"/>
                <a:cs typeface="Quattrocento Sans"/>
                <a:sym typeface="Quattrocento Sans"/>
              </a:rPr>
              <a:t>The effects of framing COVID-19 health messaging in terms of losses vs. gains</a:t>
            </a:r>
          </a:p>
        </p:txBody>
      </p:sp>
      <p:sp>
        <p:nvSpPr>
          <p:cNvPr id="9" name="Rectangle 8">
            <a:extLst>
              <a:ext uri="{FF2B5EF4-FFF2-40B4-BE49-F238E27FC236}">
                <a16:creationId xmlns:a16="http://schemas.microsoft.com/office/drawing/2014/main" id="{78716F53-E42A-4B2B-9ADA-A43088C68054}"/>
              </a:ext>
            </a:extLst>
          </p:cNvPr>
          <p:cNvSpPr/>
          <p:nvPr/>
        </p:nvSpPr>
        <p:spPr>
          <a:xfrm>
            <a:off x="5956301" y="6548752"/>
            <a:ext cx="6054468" cy="338554"/>
          </a:xfrm>
          <a:prstGeom prst="rect">
            <a:avLst/>
          </a:prstGeom>
          <a:noFill/>
        </p:spPr>
        <p:txBody>
          <a:bodyPr wrap="square">
            <a:spAutoFit/>
          </a:bodyPr>
          <a:lstStyle/>
          <a:p>
            <a:pPr algn="r"/>
            <a:r>
              <a:rPr lang="en-US" sz="1600" dirty="0">
                <a:solidFill>
                  <a:schemeClr val="bg1"/>
                </a:solidFill>
                <a:latin typeface="Lora" pitchFamily="2" charset="0"/>
              </a:rPr>
              <a:t>Dorison, Lerner… Coles. R&amp;R; </a:t>
            </a:r>
            <a:r>
              <a:rPr lang="en-US" sz="1600" i="1" dirty="0">
                <a:solidFill>
                  <a:schemeClr val="bg1"/>
                </a:solidFill>
                <a:latin typeface="Lora" pitchFamily="2" charset="0"/>
              </a:rPr>
              <a:t>Affective Science</a:t>
            </a:r>
          </a:p>
        </p:txBody>
      </p:sp>
      <p:pic>
        <p:nvPicPr>
          <p:cNvPr id="19" name="Picture 18" descr="Diagram&#10;&#10;Description automatically generated with low confidence">
            <a:extLst>
              <a:ext uri="{FF2B5EF4-FFF2-40B4-BE49-F238E27FC236}">
                <a16:creationId xmlns:a16="http://schemas.microsoft.com/office/drawing/2014/main" id="{A6D7CA44-BD79-4528-8C93-76A8B79AA20E}"/>
              </a:ext>
            </a:extLst>
          </p:cNvPr>
          <p:cNvPicPr>
            <a:picLocks noChangeAspect="1"/>
          </p:cNvPicPr>
          <p:nvPr/>
        </p:nvPicPr>
        <p:blipFill rotWithShape="1">
          <a:blip r:embed="rId3"/>
          <a:srcRect l="-1" t="16851" r="-1832" b="17268"/>
          <a:stretch/>
        </p:blipFill>
        <p:spPr>
          <a:xfrm>
            <a:off x="2278380" y="2430380"/>
            <a:ext cx="7775172" cy="2971800"/>
          </a:xfrm>
          <a:prstGeom prst="rect">
            <a:avLst/>
          </a:prstGeom>
        </p:spPr>
      </p:pic>
      <p:pic>
        <p:nvPicPr>
          <p:cNvPr id="10" name="Picture 2" descr="Black Space Wallpapers HD - Wallpaper Cave">
            <a:extLst>
              <a:ext uri="{FF2B5EF4-FFF2-40B4-BE49-F238E27FC236}">
                <a16:creationId xmlns:a16="http://schemas.microsoft.com/office/drawing/2014/main" id="{9818FC8D-6841-4DD1-A16A-302E28186A7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2500" t="67292" r="16391" b="19550"/>
          <a:stretch/>
        </p:blipFill>
        <p:spPr bwMode="auto">
          <a:xfrm>
            <a:off x="6400800" y="4644188"/>
            <a:ext cx="3792684" cy="902369"/>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Black Space Wallpapers HD - Wallpaper Cave">
            <a:extLst>
              <a:ext uri="{FF2B5EF4-FFF2-40B4-BE49-F238E27FC236}">
                <a16:creationId xmlns:a16="http://schemas.microsoft.com/office/drawing/2014/main" id="{E01F182A-667D-439A-BA08-CD2397FFFC3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2500" t="57454" r="45526"/>
          <a:stretch/>
        </p:blipFill>
        <p:spPr bwMode="auto">
          <a:xfrm>
            <a:off x="6400800" y="4330700"/>
            <a:ext cx="208426" cy="25272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8695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Shape 233"/>
        <p:cNvGrpSpPr/>
        <p:nvPr/>
      </p:nvGrpSpPr>
      <p:grpSpPr>
        <a:xfrm>
          <a:off x="0" y="0"/>
          <a:ext cx="0" cy="0"/>
          <a:chOff x="0" y="0"/>
          <a:chExt cx="0" cy="0"/>
        </a:xfrm>
      </p:grpSpPr>
      <p:pic>
        <p:nvPicPr>
          <p:cNvPr id="15" name="Picture 14" descr="Diagram&#10;&#10;Description automatically generated with low confidence">
            <a:extLst>
              <a:ext uri="{FF2B5EF4-FFF2-40B4-BE49-F238E27FC236}">
                <a16:creationId xmlns:a16="http://schemas.microsoft.com/office/drawing/2014/main" id="{9D3C5A4C-F678-4F08-B0B4-AC9E27DB8BA0}"/>
              </a:ext>
            </a:extLst>
          </p:cNvPr>
          <p:cNvPicPr>
            <a:picLocks noChangeAspect="1"/>
          </p:cNvPicPr>
          <p:nvPr/>
        </p:nvPicPr>
        <p:blipFill>
          <a:blip r:embed="rId3"/>
          <a:stretch>
            <a:fillRect/>
          </a:stretch>
        </p:blipFill>
        <p:spPr>
          <a:xfrm>
            <a:off x="2138448" y="1655594"/>
            <a:ext cx="7635240" cy="4510845"/>
          </a:xfrm>
          <a:prstGeom prst="rect">
            <a:avLst/>
          </a:prstGeom>
        </p:spPr>
      </p:pic>
      <p:pic>
        <p:nvPicPr>
          <p:cNvPr id="16" name="Picture 2" descr="Black Space Wallpapers HD - Wallpaper Cave">
            <a:extLst>
              <a:ext uri="{FF2B5EF4-FFF2-40B4-BE49-F238E27FC236}">
                <a16:creationId xmlns:a16="http://schemas.microsoft.com/office/drawing/2014/main" id="{E4A39DA1-9D15-48E5-9688-EF32317D10C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8" name="Google Shape;426;p39">
            <a:extLst>
              <a:ext uri="{FF2B5EF4-FFF2-40B4-BE49-F238E27FC236}">
                <a16:creationId xmlns:a16="http://schemas.microsoft.com/office/drawing/2014/main" id="{7A697B80-C696-42E7-A352-0E1A8138545E}"/>
              </a:ext>
            </a:extLst>
          </p:cNvPr>
          <p:cNvSpPr txBox="1"/>
          <p:nvPr/>
        </p:nvSpPr>
        <p:spPr>
          <a:xfrm>
            <a:off x="304800" y="336734"/>
            <a:ext cx="11618495" cy="650238"/>
          </a:xfrm>
          <a:prstGeom prst="rect">
            <a:avLst/>
          </a:prstGeom>
          <a:noFill/>
          <a:ln>
            <a:noFill/>
          </a:ln>
        </p:spPr>
        <p:txBody>
          <a:bodyPr spcFirstLastPara="1" wrap="square" lIns="91425" tIns="45700" rIns="91425" bIns="45700" anchor="t" anchorCtr="0">
            <a:noAutofit/>
          </a:bodyPr>
          <a:lstStyle/>
          <a:p>
            <a:pPr>
              <a:lnSpc>
                <a:spcPct val="90000"/>
              </a:lnSpc>
              <a:buClr>
                <a:srgbClr val="404040"/>
              </a:buClr>
              <a:buSzPts val="2000"/>
            </a:pPr>
            <a:r>
              <a:rPr lang="en-US" sz="3200" dirty="0">
                <a:solidFill>
                  <a:schemeClr val="bg1"/>
                </a:solidFill>
                <a:latin typeface="Lora" pitchFamily="2" charset="0"/>
                <a:ea typeface="Quattrocento Sans"/>
                <a:cs typeface="Quattrocento Sans"/>
                <a:sym typeface="Quattrocento Sans"/>
              </a:rPr>
              <a:t>The effects of framing COVID-19 health messaging in terms of losses vs. gains</a:t>
            </a:r>
          </a:p>
        </p:txBody>
      </p:sp>
      <p:sp>
        <p:nvSpPr>
          <p:cNvPr id="9" name="Rectangle 8">
            <a:extLst>
              <a:ext uri="{FF2B5EF4-FFF2-40B4-BE49-F238E27FC236}">
                <a16:creationId xmlns:a16="http://schemas.microsoft.com/office/drawing/2014/main" id="{78716F53-E42A-4B2B-9ADA-A43088C68054}"/>
              </a:ext>
            </a:extLst>
          </p:cNvPr>
          <p:cNvSpPr/>
          <p:nvPr/>
        </p:nvSpPr>
        <p:spPr>
          <a:xfrm>
            <a:off x="5956301" y="6548752"/>
            <a:ext cx="6054468" cy="338554"/>
          </a:xfrm>
          <a:prstGeom prst="rect">
            <a:avLst/>
          </a:prstGeom>
          <a:noFill/>
        </p:spPr>
        <p:txBody>
          <a:bodyPr wrap="square">
            <a:spAutoFit/>
          </a:bodyPr>
          <a:lstStyle/>
          <a:p>
            <a:pPr algn="r"/>
            <a:r>
              <a:rPr lang="en-US" sz="1600" dirty="0">
                <a:solidFill>
                  <a:schemeClr val="bg1"/>
                </a:solidFill>
                <a:latin typeface="Lora" pitchFamily="2" charset="0"/>
              </a:rPr>
              <a:t>Dorison, Lerner… Coles. R&amp;R; </a:t>
            </a:r>
            <a:r>
              <a:rPr lang="en-US" sz="1600" i="1" dirty="0">
                <a:solidFill>
                  <a:schemeClr val="bg1"/>
                </a:solidFill>
                <a:latin typeface="Lora" pitchFamily="2" charset="0"/>
              </a:rPr>
              <a:t>Affective Science</a:t>
            </a:r>
          </a:p>
        </p:txBody>
      </p:sp>
      <p:pic>
        <p:nvPicPr>
          <p:cNvPr id="19" name="Picture 18" descr="Diagram&#10;&#10;Description automatically generated with low confidence">
            <a:extLst>
              <a:ext uri="{FF2B5EF4-FFF2-40B4-BE49-F238E27FC236}">
                <a16:creationId xmlns:a16="http://schemas.microsoft.com/office/drawing/2014/main" id="{A6D7CA44-BD79-4528-8C93-76A8B79AA20E}"/>
              </a:ext>
            </a:extLst>
          </p:cNvPr>
          <p:cNvPicPr>
            <a:picLocks noChangeAspect="1"/>
          </p:cNvPicPr>
          <p:nvPr/>
        </p:nvPicPr>
        <p:blipFill rotWithShape="1">
          <a:blip r:embed="rId3"/>
          <a:srcRect l="-1" t="16851" r="-1832" b="17268"/>
          <a:stretch/>
        </p:blipFill>
        <p:spPr>
          <a:xfrm>
            <a:off x="2278380" y="2430380"/>
            <a:ext cx="7775172" cy="2971800"/>
          </a:xfrm>
          <a:prstGeom prst="rect">
            <a:avLst/>
          </a:prstGeom>
        </p:spPr>
      </p:pic>
      <p:pic>
        <p:nvPicPr>
          <p:cNvPr id="10" name="Picture 2" descr="Black Space Wallpapers HD - Wallpaper Cave">
            <a:extLst>
              <a:ext uri="{FF2B5EF4-FFF2-40B4-BE49-F238E27FC236}">
                <a16:creationId xmlns:a16="http://schemas.microsoft.com/office/drawing/2014/main" id="{9818FC8D-6841-4DD1-A16A-302E28186A7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2500" t="67292" r="16391" b="19550"/>
          <a:stretch/>
        </p:blipFill>
        <p:spPr bwMode="auto">
          <a:xfrm>
            <a:off x="6400800" y="4644188"/>
            <a:ext cx="3792684" cy="902369"/>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Black Space Wallpapers HD - Wallpaper Cave">
            <a:extLst>
              <a:ext uri="{FF2B5EF4-FFF2-40B4-BE49-F238E27FC236}">
                <a16:creationId xmlns:a16="http://schemas.microsoft.com/office/drawing/2014/main" id="{E01F182A-667D-439A-BA08-CD2397FFFC3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2500" t="57454" r="45526"/>
          <a:stretch/>
        </p:blipFill>
        <p:spPr bwMode="auto">
          <a:xfrm>
            <a:off x="6400800" y="4330700"/>
            <a:ext cx="208426" cy="25272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85615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Shape 233"/>
        <p:cNvGrpSpPr/>
        <p:nvPr/>
      </p:nvGrpSpPr>
      <p:grpSpPr>
        <a:xfrm>
          <a:off x="0" y="0"/>
          <a:ext cx="0" cy="0"/>
          <a:chOff x="0" y="0"/>
          <a:chExt cx="0" cy="0"/>
        </a:xfrm>
      </p:grpSpPr>
      <p:pic>
        <p:nvPicPr>
          <p:cNvPr id="15" name="Picture 14" descr="Diagram&#10;&#10;Description automatically generated with low confidence">
            <a:extLst>
              <a:ext uri="{FF2B5EF4-FFF2-40B4-BE49-F238E27FC236}">
                <a16:creationId xmlns:a16="http://schemas.microsoft.com/office/drawing/2014/main" id="{9D3C5A4C-F678-4F08-B0B4-AC9E27DB8BA0}"/>
              </a:ext>
            </a:extLst>
          </p:cNvPr>
          <p:cNvPicPr>
            <a:picLocks noChangeAspect="1"/>
          </p:cNvPicPr>
          <p:nvPr/>
        </p:nvPicPr>
        <p:blipFill>
          <a:blip r:embed="rId3"/>
          <a:stretch>
            <a:fillRect/>
          </a:stretch>
        </p:blipFill>
        <p:spPr>
          <a:xfrm>
            <a:off x="2138448" y="1655594"/>
            <a:ext cx="7635240" cy="4510845"/>
          </a:xfrm>
          <a:prstGeom prst="rect">
            <a:avLst/>
          </a:prstGeom>
        </p:spPr>
      </p:pic>
      <p:pic>
        <p:nvPicPr>
          <p:cNvPr id="16" name="Picture 2" descr="Black Space Wallpapers HD - Wallpaper Cave">
            <a:extLst>
              <a:ext uri="{FF2B5EF4-FFF2-40B4-BE49-F238E27FC236}">
                <a16:creationId xmlns:a16="http://schemas.microsoft.com/office/drawing/2014/main" id="{E4A39DA1-9D15-48E5-9688-EF32317D10C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8" name="Google Shape;426;p39">
            <a:extLst>
              <a:ext uri="{FF2B5EF4-FFF2-40B4-BE49-F238E27FC236}">
                <a16:creationId xmlns:a16="http://schemas.microsoft.com/office/drawing/2014/main" id="{7A697B80-C696-42E7-A352-0E1A8138545E}"/>
              </a:ext>
            </a:extLst>
          </p:cNvPr>
          <p:cNvSpPr txBox="1"/>
          <p:nvPr/>
        </p:nvSpPr>
        <p:spPr>
          <a:xfrm>
            <a:off x="304800" y="336734"/>
            <a:ext cx="11618495" cy="650238"/>
          </a:xfrm>
          <a:prstGeom prst="rect">
            <a:avLst/>
          </a:prstGeom>
          <a:noFill/>
          <a:ln>
            <a:noFill/>
          </a:ln>
        </p:spPr>
        <p:txBody>
          <a:bodyPr spcFirstLastPara="1" wrap="square" lIns="91425" tIns="45700" rIns="91425" bIns="45700" anchor="t" anchorCtr="0">
            <a:noAutofit/>
          </a:bodyPr>
          <a:lstStyle/>
          <a:p>
            <a:pPr>
              <a:lnSpc>
                <a:spcPct val="90000"/>
              </a:lnSpc>
              <a:buClr>
                <a:srgbClr val="404040"/>
              </a:buClr>
              <a:buSzPts val="2000"/>
            </a:pPr>
            <a:r>
              <a:rPr lang="en-US" sz="3200" dirty="0">
                <a:solidFill>
                  <a:schemeClr val="bg1"/>
                </a:solidFill>
                <a:latin typeface="Lora" pitchFamily="2" charset="0"/>
                <a:ea typeface="Quattrocento Sans"/>
                <a:cs typeface="Quattrocento Sans"/>
                <a:sym typeface="Quattrocento Sans"/>
              </a:rPr>
              <a:t>The effects of framing COVID-19 health messaging in terms of losses vs. gains</a:t>
            </a:r>
          </a:p>
        </p:txBody>
      </p:sp>
      <p:sp>
        <p:nvSpPr>
          <p:cNvPr id="9" name="Rectangle 8">
            <a:extLst>
              <a:ext uri="{FF2B5EF4-FFF2-40B4-BE49-F238E27FC236}">
                <a16:creationId xmlns:a16="http://schemas.microsoft.com/office/drawing/2014/main" id="{78716F53-E42A-4B2B-9ADA-A43088C68054}"/>
              </a:ext>
            </a:extLst>
          </p:cNvPr>
          <p:cNvSpPr/>
          <p:nvPr/>
        </p:nvSpPr>
        <p:spPr>
          <a:xfrm>
            <a:off x="5956301" y="6548752"/>
            <a:ext cx="6054468" cy="338554"/>
          </a:xfrm>
          <a:prstGeom prst="rect">
            <a:avLst/>
          </a:prstGeom>
          <a:noFill/>
        </p:spPr>
        <p:txBody>
          <a:bodyPr wrap="square">
            <a:spAutoFit/>
          </a:bodyPr>
          <a:lstStyle/>
          <a:p>
            <a:pPr algn="r"/>
            <a:r>
              <a:rPr lang="en-US" sz="1600" dirty="0">
                <a:solidFill>
                  <a:schemeClr val="bg1"/>
                </a:solidFill>
                <a:latin typeface="Lora" pitchFamily="2" charset="0"/>
              </a:rPr>
              <a:t>Dorison, Lerner… Coles. R&amp;R; </a:t>
            </a:r>
            <a:r>
              <a:rPr lang="en-US" sz="1600" i="1" dirty="0">
                <a:solidFill>
                  <a:schemeClr val="bg1"/>
                </a:solidFill>
                <a:latin typeface="Lora" pitchFamily="2" charset="0"/>
              </a:rPr>
              <a:t>Affective Science</a:t>
            </a:r>
          </a:p>
        </p:txBody>
      </p:sp>
      <p:pic>
        <p:nvPicPr>
          <p:cNvPr id="19" name="Picture 18" descr="Diagram&#10;&#10;Description automatically generated with low confidence">
            <a:extLst>
              <a:ext uri="{FF2B5EF4-FFF2-40B4-BE49-F238E27FC236}">
                <a16:creationId xmlns:a16="http://schemas.microsoft.com/office/drawing/2014/main" id="{A6D7CA44-BD79-4528-8C93-76A8B79AA20E}"/>
              </a:ext>
            </a:extLst>
          </p:cNvPr>
          <p:cNvPicPr>
            <a:picLocks noChangeAspect="1"/>
          </p:cNvPicPr>
          <p:nvPr/>
        </p:nvPicPr>
        <p:blipFill rotWithShape="1">
          <a:blip r:embed="rId3"/>
          <a:srcRect l="-1" t="-974" r="-1832" b="17267"/>
          <a:stretch/>
        </p:blipFill>
        <p:spPr>
          <a:xfrm>
            <a:off x="2278380" y="1626288"/>
            <a:ext cx="7775172" cy="3775892"/>
          </a:xfrm>
          <a:prstGeom prst="rect">
            <a:avLst/>
          </a:prstGeom>
        </p:spPr>
      </p:pic>
      <p:pic>
        <p:nvPicPr>
          <p:cNvPr id="10" name="Picture 2" descr="Black Space Wallpapers HD - Wallpaper Cave">
            <a:extLst>
              <a:ext uri="{FF2B5EF4-FFF2-40B4-BE49-F238E27FC236}">
                <a16:creationId xmlns:a16="http://schemas.microsoft.com/office/drawing/2014/main" id="{9818FC8D-6841-4DD1-A16A-302E28186A7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2500" t="67292" r="16391" b="19550"/>
          <a:stretch/>
        </p:blipFill>
        <p:spPr bwMode="auto">
          <a:xfrm>
            <a:off x="6400800" y="4644188"/>
            <a:ext cx="3792684" cy="902369"/>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Black Space Wallpapers HD - Wallpaper Cave">
            <a:extLst>
              <a:ext uri="{FF2B5EF4-FFF2-40B4-BE49-F238E27FC236}">
                <a16:creationId xmlns:a16="http://schemas.microsoft.com/office/drawing/2014/main" id="{E01F182A-667D-439A-BA08-CD2397FFFC3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2500" t="57454" r="45526"/>
          <a:stretch/>
        </p:blipFill>
        <p:spPr bwMode="auto">
          <a:xfrm>
            <a:off x="6400800" y="4330700"/>
            <a:ext cx="208426" cy="25272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23570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Shape 233"/>
        <p:cNvGrpSpPr/>
        <p:nvPr/>
      </p:nvGrpSpPr>
      <p:grpSpPr>
        <a:xfrm>
          <a:off x="0" y="0"/>
          <a:ext cx="0" cy="0"/>
          <a:chOff x="0" y="0"/>
          <a:chExt cx="0" cy="0"/>
        </a:xfrm>
      </p:grpSpPr>
      <p:pic>
        <p:nvPicPr>
          <p:cNvPr id="15" name="Picture 14" descr="Diagram&#10;&#10;Description automatically generated with low confidence">
            <a:extLst>
              <a:ext uri="{FF2B5EF4-FFF2-40B4-BE49-F238E27FC236}">
                <a16:creationId xmlns:a16="http://schemas.microsoft.com/office/drawing/2014/main" id="{9D3C5A4C-F678-4F08-B0B4-AC9E27DB8BA0}"/>
              </a:ext>
            </a:extLst>
          </p:cNvPr>
          <p:cNvPicPr>
            <a:picLocks noChangeAspect="1"/>
          </p:cNvPicPr>
          <p:nvPr/>
        </p:nvPicPr>
        <p:blipFill>
          <a:blip r:embed="rId3"/>
          <a:stretch>
            <a:fillRect/>
          </a:stretch>
        </p:blipFill>
        <p:spPr>
          <a:xfrm>
            <a:off x="2138448" y="1655594"/>
            <a:ext cx="7635240" cy="4510845"/>
          </a:xfrm>
          <a:prstGeom prst="rect">
            <a:avLst/>
          </a:prstGeom>
        </p:spPr>
      </p:pic>
      <p:pic>
        <p:nvPicPr>
          <p:cNvPr id="16" name="Picture 2" descr="Black Space Wallpapers HD - Wallpaper Cave">
            <a:extLst>
              <a:ext uri="{FF2B5EF4-FFF2-40B4-BE49-F238E27FC236}">
                <a16:creationId xmlns:a16="http://schemas.microsoft.com/office/drawing/2014/main" id="{E4A39DA1-9D15-48E5-9688-EF32317D10C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8" name="Google Shape;426;p39">
            <a:extLst>
              <a:ext uri="{FF2B5EF4-FFF2-40B4-BE49-F238E27FC236}">
                <a16:creationId xmlns:a16="http://schemas.microsoft.com/office/drawing/2014/main" id="{7A697B80-C696-42E7-A352-0E1A8138545E}"/>
              </a:ext>
            </a:extLst>
          </p:cNvPr>
          <p:cNvSpPr txBox="1"/>
          <p:nvPr/>
        </p:nvSpPr>
        <p:spPr>
          <a:xfrm>
            <a:off x="304800" y="336734"/>
            <a:ext cx="11618495" cy="650238"/>
          </a:xfrm>
          <a:prstGeom prst="rect">
            <a:avLst/>
          </a:prstGeom>
          <a:noFill/>
          <a:ln>
            <a:noFill/>
          </a:ln>
        </p:spPr>
        <p:txBody>
          <a:bodyPr spcFirstLastPara="1" wrap="square" lIns="91425" tIns="45700" rIns="91425" bIns="45700" anchor="t" anchorCtr="0">
            <a:noAutofit/>
          </a:bodyPr>
          <a:lstStyle/>
          <a:p>
            <a:pPr>
              <a:lnSpc>
                <a:spcPct val="90000"/>
              </a:lnSpc>
              <a:buClr>
                <a:srgbClr val="404040"/>
              </a:buClr>
              <a:buSzPts val="2000"/>
            </a:pPr>
            <a:r>
              <a:rPr lang="en-US" sz="3200" dirty="0">
                <a:solidFill>
                  <a:schemeClr val="bg1"/>
                </a:solidFill>
                <a:latin typeface="Lora" pitchFamily="2" charset="0"/>
                <a:ea typeface="Quattrocento Sans"/>
                <a:cs typeface="Quattrocento Sans"/>
                <a:sym typeface="Quattrocento Sans"/>
              </a:rPr>
              <a:t>The effects of framing COVID-19 health messaging in terms of losses vs. gains</a:t>
            </a:r>
          </a:p>
        </p:txBody>
      </p:sp>
      <p:sp>
        <p:nvSpPr>
          <p:cNvPr id="9" name="Rectangle 8">
            <a:extLst>
              <a:ext uri="{FF2B5EF4-FFF2-40B4-BE49-F238E27FC236}">
                <a16:creationId xmlns:a16="http://schemas.microsoft.com/office/drawing/2014/main" id="{78716F53-E42A-4B2B-9ADA-A43088C68054}"/>
              </a:ext>
            </a:extLst>
          </p:cNvPr>
          <p:cNvSpPr/>
          <p:nvPr/>
        </p:nvSpPr>
        <p:spPr>
          <a:xfrm>
            <a:off x="5956301" y="6548752"/>
            <a:ext cx="6054468" cy="338554"/>
          </a:xfrm>
          <a:prstGeom prst="rect">
            <a:avLst/>
          </a:prstGeom>
          <a:noFill/>
        </p:spPr>
        <p:txBody>
          <a:bodyPr wrap="square">
            <a:spAutoFit/>
          </a:bodyPr>
          <a:lstStyle/>
          <a:p>
            <a:pPr algn="r"/>
            <a:r>
              <a:rPr lang="en-US" sz="1600" dirty="0">
                <a:solidFill>
                  <a:schemeClr val="bg1"/>
                </a:solidFill>
                <a:latin typeface="Lora" pitchFamily="2" charset="0"/>
              </a:rPr>
              <a:t>Dorison, Lerner… Coles. R&amp;R; </a:t>
            </a:r>
            <a:r>
              <a:rPr lang="en-US" sz="1600" i="1" dirty="0">
                <a:solidFill>
                  <a:schemeClr val="bg1"/>
                </a:solidFill>
                <a:latin typeface="Lora" pitchFamily="2" charset="0"/>
              </a:rPr>
              <a:t>Affective Science</a:t>
            </a:r>
          </a:p>
        </p:txBody>
      </p:sp>
      <p:pic>
        <p:nvPicPr>
          <p:cNvPr id="19" name="Picture 18" descr="Diagram&#10;&#10;Description automatically generated with low confidence">
            <a:extLst>
              <a:ext uri="{FF2B5EF4-FFF2-40B4-BE49-F238E27FC236}">
                <a16:creationId xmlns:a16="http://schemas.microsoft.com/office/drawing/2014/main" id="{A6D7CA44-BD79-4528-8C93-76A8B79AA20E}"/>
              </a:ext>
            </a:extLst>
          </p:cNvPr>
          <p:cNvPicPr>
            <a:picLocks noChangeAspect="1"/>
          </p:cNvPicPr>
          <p:nvPr/>
        </p:nvPicPr>
        <p:blipFill rotWithShape="1">
          <a:blip r:embed="rId3"/>
          <a:srcRect l="-1" t="-974" r="-1832" b="-1244"/>
          <a:stretch/>
        </p:blipFill>
        <p:spPr>
          <a:xfrm>
            <a:off x="2278380" y="1626287"/>
            <a:ext cx="7775172" cy="4610883"/>
          </a:xfrm>
          <a:prstGeom prst="rect">
            <a:avLst/>
          </a:prstGeom>
        </p:spPr>
      </p:pic>
      <p:pic>
        <p:nvPicPr>
          <p:cNvPr id="10" name="Picture 2" descr="Black Space Wallpapers HD - Wallpaper Cave">
            <a:extLst>
              <a:ext uri="{FF2B5EF4-FFF2-40B4-BE49-F238E27FC236}">
                <a16:creationId xmlns:a16="http://schemas.microsoft.com/office/drawing/2014/main" id="{9818FC8D-6841-4DD1-A16A-302E28186A7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2500" t="67292" r="16391" b="19550"/>
          <a:stretch/>
        </p:blipFill>
        <p:spPr bwMode="auto">
          <a:xfrm>
            <a:off x="6400800" y="4644188"/>
            <a:ext cx="3792684" cy="902369"/>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Black Space Wallpapers HD - Wallpaper Cave">
            <a:extLst>
              <a:ext uri="{FF2B5EF4-FFF2-40B4-BE49-F238E27FC236}">
                <a16:creationId xmlns:a16="http://schemas.microsoft.com/office/drawing/2014/main" id="{E01F182A-667D-439A-BA08-CD2397FFFC3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2500" t="57454" r="45526"/>
          <a:stretch/>
        </p:blipFill>
        <p:spPr bwMode="auto">
          <a:xfrm>
            <a:off x="6400800" y="4330748"/>
            <a:ext cx="142789" cy="914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56473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Shape 233"/>
        <p:cNvGrpSpPr/>
        <p:nvPr/>
      </p:nvGrpSpPr>
      <p:grpSpPr>
        <a:xfrm>
          <a:off x="0" y="0"/>
          <a:ext cx="0" cy="0"/>
          <a:chOff x="0" y="0"/>
          <a:chExt cx="0" cy="0"/>
        </a:xfrm>
      </p:grpSpPr>
      <p:pic>
        <p:nvPicPr>
          <p:cNvPr id="15" name="Picture 14" descr="Diagram&#10;&#10;Description automatically generated with low confidence">
            <a:extLst>
              <a:ext uri="{FF2B5EF4-FFF2-40B4-BE49-F238E27FC236}">
                <a16:creationId xmlns:a16="http://schemas.microsoft.com/office/drawing/2014/main" id="{9D3C5A4C-F678-4F08-B0B4-AC9E27DB8BA0}"/>
              </a:ext>
            </a:extLst>
          </p:cNvPr>
          <p:cNvPicPr>
            <a:picLocks noChangeAspect="1"/>
          </p:cNvPicPr>
          <p:nvPr/>
        </p:nvPicPr>
        <p:blipFill>
          <a:blip r:embed="rId3"/>
          <a:stretch>
            <a:fillRect/>
          </a:stretch>
        </p:blipFill>
        <p:spPr>
          <a:xfrm>
            <a:off x="2138448" y="1655594"/>
            <a:ext cx="7635240" cy="4510845"/>
          </a:xfrm>
          <a:prstGeom prst="rect">
            <a:avLst/>
          </a:prstGeom>
        </p:spPr>
      </p:pic>
      <p:pic>
        <p:nvPicPr>
          <p:cNvPr id="16" name="Picture 2" descr="Black Space Wallpapers HD - Wallpaper Cave">
            <a:extLst>
              <a:ext uri="{FF2B5EF4-FFF2-40B4-BE49-F238E27FC236}">
                <a16:creationId xmlns:a16="http://schemas.microsoft.com/office/drawing/2014/main" id="{E4A39DA1-9D15-48E5-9688-EF32317D10C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8" name="Google Shape;426;p39">
            <a:extLst>
              <a:ext uri="{FF2B5EF4-FFF2-40B4-BE49-F238E27FC236}">
                <a16:creationId xmlns:a16="http://schemas.microsoft.com/office/drawing/2014/main" id="{7A697B80-C696-42E7-A352-0E1A8138545E}"/>
              </a:ext>
            </a:extLst>
          </p:cNvPr>
          <p:cNvSpPr txBox="1"/>
          <p:nvPr/>
        </p:nvSpPr>
        <p:spPr>
          <a:xfrm>
            <a:off x="304800" y="336734"/>
            <a:ext cx="11618495" cy="650238"/>
          </a:xfrm>
          <a:prstGeom prst="rect">
            <a:avLst/>
          </a:prstGeom>
          <a:noFill/>
          <a:ln>
            <a:noFill/>
          </a:ln>
        </p:spPr>
        <p:txBody>
          <a:bodyPr spcFirstLastPara="1" wrap="square" lIns="91425" tIns="45700" rIns="91425" bIns="45700" anchor="t" anchorCtr="0">
            <a:noAutofit/>
          </a:bodyPr>
          <a:lstStyle/>
          <a:p>
            <a:pPr>
              <a:lnSpc>
                <a:spcPct val="90000"/>
              </a:lnSpc>
              <a:buClr>
                <a:srgbClr val="404040"/>
              </a:buClr>
              <a:buSzPts val="2000"/>
            </a:pPr>
            <a:r>
              <a:rPr lang="en-US" sz="3200" dirty="0">
                <a:solidFill>
                  <a:schemeClr val="bg1"/>
                </a:solidFill>
                <a:latin typeface="Lora" pitchFamily="2" charset="0"/>
                <a:ea typeface="Quattrocento Sans"/>
                <a:cs typeface="Quattrocento Sans"/>
                <a:sym typeface="Quattrocento Sans"/>
              </a:rPr>
              <a:t>The effects of framing COVID-19 health messaging in terms of losses vs. gains</a:t>
            </a:r>
          </a:p>
        </p:txBody>
      </p:sp>
      <p:sp>
        <p:nvSpPr>
          <p:cNvPr id="9" name="Rectangle 8">
            <a:extLst>
              <a:ext uri="{FF2B5EF4-FFF2-40B4-BE49-F238E27FC236}">
                <a16:creationId xmlns:a16="http://schemas.microsoft.com/office/drawing/2014/main" id="{78716F53-E42A-4B2B-9ADA-A43088C68054}"/>
              </a:ext>
            </a:extLst>
          </p:cNvPr>
          <p:cNvSpPr/>
          <p:nvPr/>
        </p:nvSpPr>
        <p:spPr>
          <a:xfrm>
            <a:off x="5956301" y="6548752"/>
            <a:ext cx="6054468" cy="338554"/>
          </a:xfrm>
          <a:prstGeom prst="rect">
            <a:avLst/>
          </a:prstGeom>
          <a:noFill/>
        </p:spPr>
        <p:txBody>
          <a:bodyPr wrap="square">
            <a:spAutoFit/>
          </a:bodyPr>
          <a:lstStyle/>
          <a:p>
            <a:pPr algn="r"/>
            <a:r>
              <a:rPr lang="en-US" sz="1600" dirty="0">
                <a:solidFill>
                  <a:schemeClr val="bg1"/>
                </a:solidFill>
                <a:latin typeface="Lora" pitchFamily="2" charset="0"/>
              </a:rPr>
              <a:t>Dorison, Lerner… Coles. R&amp;R; </a:t>
            </a:r>
            <a:r>
              <a:rPr lang="en-US" sz="1600" i="1" dirty="0">
                <a:solidFill>
                  <a:schemeClr val="bg1"/>
                </a:solidFill>
                <a:latin typeface="Lora" pitchFamily="2" charset="0"/>
              </a:rPr>
              <a:t>Affective Science</a:t>
            </a:r>
          </a:p>
        </p:txBody>
      </p:sp>
      <p:pic>
        <p:nvPicPr>
          <p:cNvPr id="19" name="Picture 18" descr="Diagram&#10;&#10;Description automatically generated with low confidence">
            <a:extLst>
              <a:ext uri="{FF2B5EF4-FFF2-40B4-BE49-F238E27FC236}">
                <a16:creationId xmlns:a16="http://schemas.microsoft.com/office/drawing/2014/main" id="{A6D7CA44-BD79-4528-8C93-76A8B79AA20E}"/>
              </a:ext>
            </a:extLst>
          </p:cNvPr>
          <p:cNvPicPr>
            <a:picLocks noChangeAspect="1"/>
          </p:cNvPicPr>
          <p:nvPr/>
        </p:nvPicPr>
        <p:blipFill>
          <a:blip r:embed="rId3"/>
          <a:stretch>
            <a:fillRect/>
          </a:stretch>
        </p:blipFill>
        <p:spPr>
          <a:xfrm>
            <a:off x="2278380" y="1670247"/>
            <a:ext cx="7635240" cy="4510845"/>
          </a:xfrm>
          <a:prstGeom prst="rect">
            <a:avLst/>
          </a:prstGeom>
        </p:spPr>
      </p:pic>
    </p:spTree>
    <p:extLst>
      <p:ext uri="{BB962C8B-B14F-4D97-AF65-F5344CB8AC3E}">
        <p14:creationId xmlns:p14="http://schemas.microsoft.com/office/powerpoint/2010/main" val="2593224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Shape 233"/>
        <p:cNvGrpSpPr/>
        <p:nvPr/>
      </p:nvGrpSpPr>
      <p:grpSpPr>
        <a:xfrm>
          <a:off x="0" y="0"/>
          <a:ext cx="0" cy="0"/>
          <a:chOff x="0" y="0"/>
          <a:chExt cx="0" cy="0"/>
        </a:xfrm>
      </p:grpSpPr>
      <p:pic>
        <p:nvPicPr>
          <p:cNvPr id="16" name="Picture 2" descr="Black Space Wallpapers HD - Wallpaper Cave">
            <a:extLst>
              <a:ext uri="{FF2B5EF4-FFF2-40B4-BE49-F238E27FC236}">
                <a16:creationId xmlns:a16="http://schemas.microsoft.com/office/drawing/2014/main" id="{E4A39DA1-9D15-48E5-9688-EF32317D10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8" name="Google Shape;426;p39">
            <a:extLst>
              <a:ext uri="{FF2B5EF4-FFF2-40B4-BE49-F238E27FC236}">
                <a16:creationId xmlns:a16="http://schemas.microsoft.com/office/drawing/2014/main" id="{7A697B80-C696-42E7-A352-0E1A8138545E}"/>
              </a:ext>
            </a:extLst>
          </p:cNvPr>
          <p:cNvSpPr txBox="1"/>
          <p:nvPr/>
        </p:nvSpPr>
        <p:spPr>
          <a:xfrm>
            <a:off x="304800" y="336734"/>
            <a:ext cx="11925574" cy="650238"/>
          </a:xfrm>
          <a:prstGeom prst="rect">
            <a:avLst/>
          </a:prstGeom>
          <a:noFill/>
          <a:ln>
            <a:noFill/>
          </a:ln>
        </p:spPr>
        <p:txBody>
          <a:bodyPr spcFirstLastPara="1" wrap="square" lIns="91425" tIns="45700" rIns="91425" bIns="45700" anchor="t" anchorCtr="0">
            <a:noAutofit/>
          </a:bodyPr>
          <a:lstStyle/>
          <a:p>
            <a:pPr>
              <a:lnSpc>
                <a:spcPct val="90000"/>
              </a:lnSpc>
              <a:buClr>
                <a:srgbClr val="404040"/>
              </a:buClr>
              <a:buSzPts val="2000"/>
            </a:pPr>
            <a:r>
              <a:rPr lang="en-US" sz="3200" dirty="0">
                <a:solidFill>
                  <a:schemeClr val="bg1"/>
                </a:solidFill>
                <a:latin typeface="Lora" pitchFamily="2" charset="0"/>
                <a:ea typeface="Quattrocento Sans"/>
                <a:cs typeface="Quattrocento Sans"/>
                <a:sym typeface="Quattrocento Sans"/>
              </a:rPr>
              <a:t>The effects of framing COVID-19 health messaging in terms of losses vs. gains</a:t>
            </a:r>
          </a:p>
        </p:txBody>
      </p:sp>
      <p:sp>
        <p:nvSpPr>
          <p:cNvPr id="9" name="Rectangle 8">
            <a:extLst>
              <a:ext uri="{FF2B5EF4-FFF2-40B4-BE49-F238E27FC236}">
                <a16:creationId xmlns:a16="http://schemas.microsoft.com/office/drawing/2014/main" id="{78716F53-E42A-4B2B-9ADA-A43088C68054}"/>
              </a:ext>
            </a:extLst>
          </p:cNvPr>
          <p:cNvSpPr/>
          <p:nvPr/>
        </p:nvSpPr>
        <p:spPr>
          <a:xfrm>
            <a:off x="5956301" y="6548752"/>
            <a:ext cx="6054468" cy="584775"/>
          </a:xfrm>
          <a:prstGeom prst="rect">
            <a:avLst/>
          </a:prstGeom>
          <a:noFill/>
        </p:spPr>
        <p:txBody>
          <a:bodyPr wrap="square">
            <a:spAutoFit/>
          </a:bodyPr>
          <a:lstStyle/>
          <a:p>
            <a:pPr algn="r"/>
            <a:r>
              <a:rPr lang="en-US" sz="1600" dirty="0">
                <a:solidFill>
                  <a:schemeClr val="bg1"/>
                </a:solidFill>
                <a:latin typeface="Lora" pitchFamily="2" charset="0"/>
              </a:rPr>
              <a:t>Dorison, Lerner… Coles. R&amp;R; </a:t>
            </a:r>
            <a:r>
              <a:rPr lang="en-US" sz="1600" i="1" dirty="0">
                <a:solidFill>
                  <a:schemeClr val="bg1"/>
                </a:solidFill>
                <a:latin typeface="Lora" pitchFamily="2" charset="0"/>
              </a:rPr>
              <a:t>Affective Science</a:t>
            </a:r>
          </a:p>
          <a:p>
            <a:pPr algn="r"/>
            <a:endParaRPr lang="en-US" sz="1600" i="1" dirty="0">
              <a:solidFill>
                <a:schemeClr val="bg1"/>
              </a:solidFill>
              <a:latin typeface="Lora" pitchFamily="2" charset="0"/>
            </a:endParaRPr>
          </a:p>
        </p:txBody>
      </p:sp>
      <p:pic>
        <p:nvPicPr>
          <p:cNvPr id="3" name="Picture 2" descr="Graphical user interface, diagram&#10;&#10;Description automatically generated">
            <a:extLst>
              <a:ext uri="{FF2B5EF4-FFF2-40B4-BE49-F238E27FC236}">
                <a16:creationId xmlns:a16="http://schemas.microsoft.com/office/drawing/2014/main" id="{BE9BCC88-FDA0-4CF3-AC50-B2CF6410AE9D}"/>
              </a:ext>
            </a:extLst>
          </p:cNvPr>
          <p:cNvPicPr>
            <a:picLocks noChangeAspect="1"/>
          </p:cNvPicPr>
          <p:nvPr/>
        </p:nvPicPr>
        <p:blipFill rotWithShape="1">
          <a:blip r:embed="rId4">
            <a:duotone>
              <a:schemeClr val="accent4">
                <a:shade val="45000"/>
                <a:satMod val="135000"/>
              </a:schemeClr>
              <a:prstClr val="white"/>
            </a:duotone>
          </a:blip>
          <a:srcRect r="72789"/>
          <a:stretch/>
        </p:blipFill>
        <p:spPr>
          <a:xfrm>
            <a:off x="191820" y="2283171"/>
            <a:ext cx="3213117" cy="3059655"/>
          </a:xfrm>
          <a:prstGeom prst="rect">
            <a:avLst/>
          </a:prstGeom>
        </p:spPr>
      </p:pic>
    </p:spTree>
    <p:extLst>
      <p:ext uri="{BB962C8B-B14F-4D97-AF65-F5344CB8AC3E}">
        <p14:creationId xmlns:p14="http://schemas.microsoft.com/office/powerpoint/2010/main" val="1633342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Shape 233"/>
        <p:cNvGrpSpPr/>
        <p:nvPr/>
      </p:nvGrpSpPr>
      <p:grpSpPr>
        <a:xfrm>
          <a:off x="0" y="0"/>
          <a:ext cx="0" cy="0"/>
          <a:chOff x="0" y="0"/>
          <a:chExt cx="0" cy="0"/>
        </a:xfrm>
      </p:grpSpPr>
      <p:pic>
        <p:nvPicPr>
          <p:cNvPr id="16" name="Picture 2" descr="Black Space Wallpapers HD - Wallpaper Cave">
            <a:extLst>
              <a:ext uri="{FF2B5EF4-FFF2-40B4-BE49-F238E27FC236}">
                <a16:creationId xmlns:a16="http://schemas.microsoft.com/office/drawing/2014/main" id="{E4A39DA1-9D15-48E5-9688-EF32317D10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8" name="Google Shape;426;p39">
            <a:extLst>
              <a:ext uri="{FF2B5EF4-FFF2-40B4-BE49-F238E27FC236}">
                <a16:creationId xmlns:a16="http://schemas.microsoft.com/office/drawing/2014/main" id="{7A697B80-C696-42E7-A352-0E1A8138545E}"/>
              </a:ext>
            </a:extLst>
          </p:cNvPr>
          <p:cNvSpPr txBox="1"/>
          <p:nvPr/>
        </p:nvSpPr>
        <p:spPr>
          <a:xfrm>
            <a:off x="304800" y="336734"/>
            <a:ext cx="11925574" cy="650238"/>
          </a:xfrm>
          <a:prstGeom prst="rect">
            <a:avLst/>
          </a:prstGeom>
          <a:noFill/>
          <a:ln>
            <a:noFill/>
          </a:ln>
        </p:spPr>
        <p:txBody>
          <a:bodyPr spcFirstLastPara="1" wrap="square" lIns="91425" tIns="45700" rIns="91425" bIns="45700" anchor="t" anchorCtr="0">
            <a:noAutofit/>
          </a:bodyPr>
          <a:lstStyle/>
          <a:p>
            <a:pPr>
              <a:lnSpc>
                <a:spcPct val="90000"/>
              </a:lnSpc>
              <a:buClr>
                <a:srgbClr val="404040"/>
              </a:buClr>
              <a:buSzPts val="2000"/>
            </a:pPr>
            <a:r>
              <a:rPr lang="en-US" sz="3200" dirty="0">
                <a:solidFill>
                  <a:schemeClr val="bg1"/>
                </a:solidFill>
                <a:latin typeface="Lora" pitchFamily="2" charset="0"/>
                <a:ea typeface="Quattrocento Sans"/>
                <a:cs typeface="Quattrocento Sans"/>
                <a:sym typeface="Quattrocento Sans"/>
              </a:rPr>
              <a:t>The effects of framing COVID-19 health messaging in terms of losses vs. gains</a:t>
            </a:r>
          </a:p>
        </p:txBody>
      </p:sp>
      <p:sp>
        <p:nvSpPr>
          <p:cNvPr id="9" name="Rectangle 8">
            <a:extLst>
              <a:ext uri="{FF2B5EF4-FFF2-40B4-BE49-F238E27FC236}">
                <a16:creationId xmlns:a16="http://schemas.microsoft.com/office/drawing/2014/main" id="{78716F53-E42A-4B2B-9ADA-A43088C68054}"/>
              </a:ext>
            </a:extLst>
          </p:cNvPr>
          <p:cNvSpPr/>
          <p:nvPr/>
        </p:nvSpPr>
        <p:spPr>
          <a:xfrm>
            <a:off x="5956301" y="6548752"/>
            <a:ext cx="6054468" cy="338554"/>
          </a:xfrm>
          <a:prstGeom prst="rect">
            <a:avLst/>
          </a:prstGeom>
          <a:noFill/>
        </p:spPr>
        <p:txBody>
          <a:bodyPr wrap="square">
            <a:spAutoFit/>
          </a:bodyPr>
          <a:lstStyle/>
          <a:p>
            <a:pPr algn="r"/>
            <a:r>
              <a:rPr lang="en-US" sz="1600" dirty="0">
                <a:solidFill>
                  <a:schemeClr val="bg1"/>
                </a:solidFill>
                <a:latin typeface="Lora" pitchFamily="2" charset="0"/>
              </a:rPr>
              <a:t>Dorison, Lerner… Coles. R&amp;R; </a:t>
            </a:r>
            <a:r>
              <a:rPr lang="en-US" sz="1600" i="1" dirty="0">
                <a:solidFill>
                  <a:schemeClr val="bg1"/>
                </a:solidFill>
                <a:latin typeface="Lora" pitchFamily="2" charset="0"/>
              </a:rPr>
              <a:t>Affective Science</a:t>
            </a:r>
          </a:p>
        </p:txBody>
      </p:sp>
      <p:pic>
        <p:nvPicPr>
          <p:cNvPr id="3" name="Picture 2" descr="Graphical user interface, diagram&#10;&#10;Description automatically generated">
            <a:extLst>
              <a:ext uri="{FF2B5EF4-FFF2-40B4-BE49-F238E27FC236}">
                <a16:creationId xmlns:a16="http://schemas.microsoft.com/office/drawing/2014/main" id="{BE9BCC88-FDA0-4CF3-AC50-B2CF6410AE9D}"/>
              </a:ext>
            </a:extLst>
          </p:cNvPr>
          <p:cNvPicPr>
            <a:picLocks noChangeAspect="1"/>
          </p:cNvPicPr>
          <p:nvPr/>
        </p:nvPicPr>
        <p:blipFill rotWithShape="1">
          <a:blip r:embed="rId4">
            <a:duotone>
              <a:schemeClr val="accent4">
                <a:shade val="45000"/>
                <a:satMod val="135000"/>
              </a:schemeClr>
              <a:prstClr val="white"/>
            </a:duotone>
          </a:blip>
          <a:srcRect r="53838"/>
          <a:stretch/>
        </p:blipFill>
        <p:spPr>
          <a:xfrm>
            <a:off x="191820" y="2283171"/>
            <a:ext cx="5450991" cy="3059655"/>
          </a:xfrm>
          <a:prstGeom prst="rect">
            <a:avLst/>
          </a:prstGeom>
        </p:spPr>
      </p:pic>
    </p:spTree>
    <p:extLst>
      <p:ext uri="{BB962C8B-B14F-4D97-AF65-F5344CB8AC3E}">
        <p14:creationId xmlns:p14="http://schemas.microsoft.com/office/powerpoint/2010/main" val="4062914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Shape 233"/>
        <p:cNvGrpSpPr/>
        <p:nvPr/>
      </p:nvGrpSpPr>
      <p:grpSpPr>
        <a:xfrm>
          <a:off x="0" y="0"/>
          <a:ext cx="0" cy="0"/>
          <a:chOff x="0" y="0"/>
          <a:chExt cx="0" cy="0"/>
        </a:xfrm>
      </p:grpSpPr>
      <p:pic>
        <p:nvPicPr>
          <p:cNvPr id="16" name="Picture 2" descr="Black Space Wallpapers HD - Wallpaper Cave">
            <a:extLst>
              <a:ext uri="{FF2B5EF4-FFF2-40B4-BE49-F238E27FC236}">
                <a16:creationId xmlns:a16="http://schemas.microsoft.com/office/drawing/2014/main" id="{E4A39DA1-9D15-48E5-9688-EF32317D10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8" name="Google Shape;426;p39">
            <a:extLst>
              <a:ext uri="{FF2B5EF4-FFF2-40B4-BE49-F238E27FC236}">
                <a16:creationId xmlns:a16="http://schemas.microsoft.com/office/drawing/2014/main" id="{7A697B80-C696-42E7-A352-0E1A8138545E}"/>
              </a:ext>
            </a:extLst>
          </p:cNvPr>
          <p:cNvSpPr txBox="1"/>
          <p:nvPr/>
        </p:nvSpPr>
        <p:spPr>
          <a:xfrm>
            <a:off x="304800" y="336734"/>
            <a:ext cx="11925574" cy="650238"/>
          </a:xfrm>
          <a:prstGeom prst="rect">
            <a:avLst/>
          </a:prstGeom>
          <a:noFill/>
          <a:ln>
            <a:noFill/>
          </a:ln>
        </p:spPr>
        <p:txBody>
          <a:bodyPr spcFirstLastPara="1" wrap="square" lIns="91425" tIns="45700" rIns="91425" bIns="45700" anchor="t" anchorCtr="0">
            <a:noAutofit/>
          </a:bodyPr>
          <a:lstStyle/>
          <a:p>
            <a:pPr>
              <a:lnSpc>
                <a:spcPct val="90000"/>
              </a:lnSpc>
              <a:buClr>
                <a:srgbClr val="404040"/>
              </a:buClr>
              <a:buSzPts val="2000"/>
            </a:pPr>
            <a:r>
              <a:rPr lang="en-US" sz="3200" dirty="0">
                <a:solidFill>
                  <a:schemeClr val="bg1"/>
                </a:solidFill>
                <a:latin typeface="Lora" pitchFamily="2" charset="0"/>
                <a:ea typeface="Quattrocento Sans"/>
                <a:cs typeface="Quattrocento Sans"/>
                <a:sym typeface="Quattrocento Sans"/>
              </a:rPr>
              <a:t>The effects of framing COVID-19 health messaging in terms of losses vs. gains</a:t>
            </a:r>
          </a:p>
        </p:txBody>
      </p:sp>
      <p:sp>
        <p:nvSpPr>
          <p:cNvPr id="9" name="Rectangle 8">
            <a:extLst>
              <a:ext uri="{FF2B5EF4-FFF2-40B4-BE49-F238E27FC236}">
                <a16:creationId xmlns:a16="http://schemas.microsoft.com/office/drawing/2014/main" id="{78716F53-E42A-4B2B-9ADA-A43088C68054}"/>
              </a:ext>
            </a:extLst>
          </p:cNvPr>
          <p:cNvSpPr/>
          <p:nvPr/>
        </p:nvSpPr>
        <p:spPr>
          <a:xfrm>
            <a:off x="5956301" y="6548752"/>
            <a:ext cx="6054468" cy="338554"/>
          </a:xfrm>
          <a:prstGeom prst="rect">
            <a:avLst/>
          </a:prstGeom>
          <a:noFill/>
        </p:spPr>
        <p:txBody>
          <a:bodyPr wrap="square">
            <a:spAutoFit/>
          </a:bodyPr>
          <a:lstStyle/>
          <a:p>
            <a:pPr algn="r"/>
            <a:r>
              <a:rPr lang="en-US" sz="1600" dirty="0">
                <a:solidFill>
                  <a:schemeClr val="bg1"/>
                </a:solidFill>
                <a:latin typeface="Lora" pitchFamily="2" charset="0"/>
              </a:rPr>
              <a:t>Dorison, Lerner… Coles. R&amp;R; </a:t>
            </a:r>
            <a:r>
              <a:rPr lang="en-US" sz="1600" i="1" dirty="0">
                <a:solidFill>
                  <a:schemeClr val="bg1"/>
                </a:solidFill>
                <a:latin typeface="Lora" pitchFamily="2" charset="0"/>
              </a:rPr>
              <a:t>Affective Science</a:t>
            </a:r>
          </a:p>
        </p:txBody>
      </p:sp>
      <p:pic>
        <p:nvPicPr>
          <p:cNvPr id="3" name="Picture 2" descr="Graphical user interface, diagram&#10;&#10;Description automatically generated">
            <a:extLst>
              <a:ext uri="{FF2B5EF4-FFF2-40B4-BE49-F238E27FC236}">
                <a16:creationId xmlns:a16="http://schemas.microsoft.com/office/drawing/2014/main" id="{BE9BCC88-FDA0-4CF3-AC50-B2CF6410AE9D}"/>
              </a:ext>
            </a:extLst>
          </p:cNvPr>
          <p:cNvPicPr>
            <a:picLocks noChangeAspect="1"/>
          </p:cNvPicPr>
          <p:nvPr/>
        </p:nvPicPr>
        <p:blipFill rotWithShape="1">
          <a:blip r:embed="rId4">
            <a:duotone>
              <a:schemeClr val="accent4">
                <a:shade val="45000"/>
                <a:satMod val="135000"/>
              </a:schemeClr>
              <a:prstClr val="white"/>
            </a:duotone>
          </a:blip>
          <a:srcRect l="-1" r="34989"/>
          <a:stretch/>
        </p:blipFill>
        <p:spPr>
          <a:xfrm>
            <a:off x="191820" y="2283171"/>
            <a:ext cx="7676833" cy="3059655"/>
          </a:xfrm>
          <a:prstGeom prst="rect">
            <a:avLst/>
          </a:prstGeom>
        </p:spPr>
      </p:pic>
    </p:spTree>
    <p:extLst>
      <p:ext uri="{BB962C8B-B14F-4D97-AF65-F5344CB8AC3E}">
        <p14:creationId xmlns:p14="http://schemas.microsoft.com/office/powerpoint/2010/main" val="3140988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Shape 233"/>
        <p:cNvGrpSpPr/>
        <p:nvPr/>
      </p:nvGrpSpPr>
      <p:grpSpPr>
        <a:xfrm>
          <a:off x="0" y="0"/>
          <a:ext cx="0" cy="0"/>
          <a:chOff x="0" y="0"/>
          <a:chExt cx="0" cy="0"/>
        </a:xfrm>
      </p:grpSpPr>
      <p:pic>
        <p:nvPicPr>
          <p:cNvPr id="16" name="Picture 2" descr="Black Space Wallpapers HD - Wallpaper Cave">
            <a:extLst>
              <a:ext uri="{FF2B5EF4-FFF2-40B4-BE49-F238E27FC236}">
                <a16:creationId xmlns:a16="http://schemas.microsoft.com/office/drawing/2014/main" id="{E4A39DA1-9D15-48E5-9688-EF32317D10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8" name="Google Shape;426;p39">
            <a:extLst>
              <a:ext uri="{FF2B5EF4-FFF2-40B4-BE49-F238E27FC236}">
                <a16:creationId xmlns:a16="http://schemas.microsoft.com/office/drawing/2014/main" id="{7A697B80-C696-42E7-A352-0E1A8138545E}"/>
              </a:ext>
            </a:extLst>
          </p:cNvPr>
          <p:cNvSpPr txBox="1"/>
          <p:nvPr/>
        </p:nvSpPr>
        <p:spPr>
          <a:xfrm>
            <a:off x="304800" y="336734"/>
            <a:ext cx="11925574" cy="650238"/>
          </a:xfrm>
          <a:prstGeom prst="rect">
            <a:avLst/>
          </a:prstGeom>
          <a:noFill/>
          <a:ln>
            <a:noFill/>
          </a:ln>
        </p:spPr>
        <p:txBody>
          <a:bodyPr spcFirstLastPara="1" wrap="square" lIns="91425" tIns="45700" rIns="91425" bIns="45700" anchor="t" anchorCtr="0">
            <a:noAutofit/>
          </a:bodyPr>
          <a:lstStyle/>
          <a:p>
            <a:pPr>
              <a:lnSpc>
                <a:spcPct val="90000"/>
              </a:lnSpc>
              <a:buClr>
                <a:srgbClr val="404040"/>
              </a:buClr>
              <a:buSzPts val="2000"/>
            </a:pPr>
            <a:r>
              <a:rPr lang="en-US" sz="3200" dirty="0">
                <a:solidFill>
                  <a:schemeClr val="bg1"/>
                </a:solidFill>
                <a:latin typeface="Lora" pitchFamily="2" charset="0"/>
                <a:ea typeface="Quattrocento Sans"/>
                <a:cs typeface="Quattrocento Sans"/>
                <a:sym typeface="Quattrocento Sans"/>
              </a:rPr>
              <a:t>The effects of framing COVID-19 health messaging in terms of losses vs. gains</a:t>
            </a:r>
          </a:p>
        </p:txBody>
      </p:sp>
      <p:sp>
        <p:nvSpPr>
          <p:cNvPr id="9" name="Rectangle 8">
            <a:extLst>
              <a:ext uri="{FF2B5EF4-FFF2-40B4-BE49-F238E27FC236}">
                <a16:creationId xmlns:a16="http://schemas.microsoft.com/office/drawing/2014/main" id="{78716F53-E42A-4B2B-9ADA-A43088C68054}"/>
              </a:ext>
            </a:extLst>
          </p:cNvPr>
          <p:cNvSpPr/>
          <p:nvPr/>
        </p:nvSpPr>
        <p:spPr>
          <a:xfrm>
            <a:off x="5956301" y="6548752"/>
            <a:ext cx="6054468" cy="338554"/>
          </a:xfrm>
          <a:prstGeom prst="rect">
            <a:avLst/>
          </a:prstGeom>
          <a:noFill/>
        </p:spPr>
        <p:txBody>
          <a:bodyPr wrap="square">
            <a:spAutoFit/>
          </a:bodyPr>
          <a:lstStyle/>
          <a:p>
            <a:pPr algn="r"/>
            <a:r>
              <a:rPr lang="en-US" sz="1600" dirty="0">
                <a:solidFill>
                  <a:schemeClr val="bg1"/>
                </a:solidFill>
                <a:latin typeface="Lora" pitchFamily="2" charset="0"/>
              </a:rPr>
              <a:t>Dorison, Lerner… Coles. R&amp;R; </a:t>
            </a:r>
            <a:r>
              <a:rPr lang="en-US" sz="1600" i="1" dirty="0">
                <a:solidFill>
                  <a:schemeClr val="bg1"/>
                </a:solidFill>
                <a:latin typeface="Lora" pitchFamily="2" charset="0"/>
              </a:rPr>
              <a:t>Affective Science</a:t>
            </a:r>
          </a:p>
        </p:txBody>
      </p:sp>
      <p:pic>
        <p:nvPicPr>
          <p:cNvPr id="3" name="Picture 2" descr="Graphical user interface, diagram&#10;&#10;Description automatically generated">
            <a:extLst>
              <a:ext uri="{FF2B5EF4-FFF2-40B4-BE49-F238E27FC236}">
                <a16:creationId xmlns:a16="http://schemas.microsoft.com/office/drawing/2014/main" id="{BE9BCC88-FDA0-4CF3-AC50-B2CF6410AE9D}"/>
              </a:ext>
            </a:extLst>
          </p:cNvPr>
          <p:cNvPicPr>
            <a:picLocks noChangeAspect="1"/>
          </p:cNvPicPr>
          <p:nvPr/>
        </p:nvPicPr>
        <p:blipFill>
          <a:blip r:embed="rId4">
            <a:duotone>
              <a:schemeClr val="accent4">
                <a:shade val="45000"/>
                <a:satMod val="135000"/>
              </a:schemeClr>
              <a:prstClr val="white"/>
            </a:duotone>
          </a:blip>
          <a:stretch>
            <a:fillRect/>
          </a:stretch>
        </p:blipFill>
        <p:spPr>
          <a:xfrm>
            <a:off x="191820" y="2283171"/>
            <a:ext cx="11808360" cy="3059655"/>
          </a:xfrm>
          <a:prstGeom prst="rect">
            <a:avLst/>
          </a:prstGeom>
        </p:spPr>
      </p:pic>
    </p:spTree>
    <p:extLst>
      <p:ext uri="{BB962C8B-B14F-4D97-AF65-F5344CB8AC3E}">
        <p14:creationId xmlns:p14="http://schemas.microsoft.com/office/powerpoint/2010/main" val="1129656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Shape 233"/>
        <p:cNvGrpSpPr/>
        <p:nvPr/>
      </p:nvGrpSpPr>
      <p:grpSpPr>
        <a:xfrm>
          <a:off x="0" y="0"/>
          <a:ext cx="0" cy="0"/>
          <a:chOff x="0" y="0"/>
          <a:chExt cx="0" cy="0"/>
        </a:xfrm>
      </p:grpSpPr>
    </p:spTree>
    <p:extLst>
      <p:ext uri="{BB962C8B-B14F-4D97-AF65-F5344CB8AC3E}">
        <p14:creationId xmlns:p14="http://schemas.microsoft.com/office/powerpoint/2010/main" val="1365730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6" name="Google Shape;238;p18">
            <a:extLst>
              <a:ext uri="{FF2B5EF4-FFF2-40B4-BE49-F238E27FC236}">
                <a16:creationId xmlns:a16="http://schemas.microsoft.com/office/drawing/2014/main" id="{2517FAC0-E6CA-41F8-97CA-FFC2EA329EF8}"/>
              </a:ext>
            </a:extLst>
          </p:cNvPr>
          <p:cNvSpPr/>
          <p:nvPr/>
        </p:nvSpPr>
        <p:spPr>
          <a:xfrm>
            <a:off x="-6938" y="6604000"/>
            <a:ext cx="12198938" cy="254000"/>
          </a:xfrm>
          <a:prstGeom prst="rect">
            <a:avLst/>
          </a:prstGeom>
          <a:solidFill>
            <a:schemeClr val="tx1">
              <a:lumMod val="85000"/>
              <a:lumOff val="15000"/>
            </a:schemeClr>
          </a:solidFill>
          <a:ln>
            <a:noFill/>
          </a:ln>
        </p:spPr>
        <p:txBody>
          <a:bodyPr spcFirstLastPara="1" wrap="square" lIns="91425" tIns="45700" rIns="91425" bIns="45700" anchor="ctr" anchorCtr="0">
            <a:noAutofit/>
          </a:bodyPr>
          <a:lstStyle/>
          <a:p>
            <a:pPr algn="ctr"/>
            <a:endParaRPr sz="1800" dirty="0">
              <a:solidFill>
                <a:schemeClr val="lt1"/>
              </a:solidFill>
              <a:latin typeface="Verdana"/>
              <a:ea typeface="Verdana"/>
              <a:cs typeface="Verdana"/>
              <a:sym typeface="Verdana"/>
            </a:endParaRPr>
          </a:p>
        </p:txBody>
      </p:sp>
      <p:sp>
        <p:nvSpPr>
          <p:cNvPr id="10" name="Google Shape;449;p42">
            <a:extLst>
              <a:ext uri="{FF2B5EF4-FFF2-40B4-BE49-F238E27FC236}">
                <a16:creationId xmlns:a16="http://schemas.microsoft.com/office/drawing/2014/main" id="{35FCFF28-F7D6-4855-8DFB-54BC29F2CC5E}"/>
              </a:ext>
            </a:extLst>
          </p:cNvPr>
          <p:cNvSpPr/>
          <p:nvPr/>
        </p:nvSpPr>
        <p:spPr>
          <a:xfrm>
            <a:off x="0" y="-1"/>
            <a:ext cx="12192000" cy="999259"/>
          </a:xfrm>
          <a:prstGeom prst="rect">
            <a:avLst/>
          </a:prstGeom>
          <a:solidFill>
            <a:schemeClr val="tx1">
              <a:lumMod val="85000"/>
              <a:lumOff val="15000"/>
            </a:schemeClr>
          </a:solidFill>
          <a:ln>
            <a:noFill/>
          </a:ln>
        </p:spPr>
        <p:txBody>
          <a:bodyPr spcFirstLastPara="1" wrap="square" lIns="91425" tIns="45700" rIns="91425" bIns="45700" anchor="ctr" anchorCtr="0">
            <a:noAutofit/>
          </a:bodyPr>
          <a:lstStyle/>
          <a:p>
            <a:pPr algn="ctr"/>
            <a:endParaRPr sz="1800" dirty="0">
              <a:solidFill>
                <a:schemeClr val="lt1"/>
              </a:solidFill>
              <a:latin typeface="Lora" pitchFamily="2" charset="0"/>
              <a:ea typeface="Verdana"/>
              <a:cs typeface="Verdana"/>
              <a:sym typeface="Verdana"/>
            </a:endParaRPr>
          </a:p>
        </p:txBody>
      </p:sp>
      <p:sp>
        <p:nvSpPr>
          <p:cNvPr id="9" name="Google Shape;449;p42">
            <a:extLst>
              <a:ext uri="{FF2B5EF4-FFF2-40B4-BE49-F238E27FC236}">
                <a16:creationId xmlns:a16="http://schemas.microsoft.com/office/drawing/2014/main" id="{DA477EC1-DCF8-4908-A4C9-63D5C9ED8FFE}"/>
              </a:ext>
            </a:extLst>
          </p:cNvPr>
          <p:cNvSpPr/>
          <p:nvPr/>
        </p:nvSpPr>
        <p:spPr>
          <a:xfrm>
            <a:off x="130628" y="256371"/>
            <a:ext cx="12068309" cy="468566"/>
          </a:xfrm>
          <a:prstGeom prst="rect">
            <a:avLst/>
          </a:prstGeom>
          <a:noFill/>
          <a:ln>
            <a:noFill/>
          </a:ln>
        </p:spPr>
        <p:txBody>
          <a:bodyPr spcFirstLastPara="1" wrap="square" lIns="91425" tIns="45700" rIns="91425" bIns="45700" anchor="ctr" anchorCtr="0">
            <a:noAutofit/>
          </a:bodyPr>
          <a:lstStyle/>
          <a:p>
            <a:pPr>
              <a:buClr>
                <a:srgbClr val="404040"/>
              </a:buClr>
              <a:buSzPts val="2000"/>
            </a:pPr>
            <a:r>
              <a:rPr lang="en-US" sz="2400" b="1" dirty="0">
                <a:solidFill>
                  <a:schemeClr val="bg1"/>
                </a:solidFill>
                <a:latin typeface="Lora" pitchFamily="2" charset="0"/>
                <a:ea typeface="Quattrocento Sans"/>
                <a:cs typeface="Quattrocento Sans"/>
                <a:sym typeface="Quattrocento Sans"/>
              </a:rPr>
              <a:t>The big team science movement in psychology</a:t>
            </a:r>
            <a:endParaRPr lang="en-US" sz="2000" dirty="0">
              <a:solidFill>
                <a:schemeClr val="bg1"/>
              </a:solidFill>
              <a:latin typeface="Lora" pitchFamily="2" charset="0"/>
              <a:ea typeface="Quattrocento Sans"/>
              <a:cs typeface="Quattrocento Sans"/>
              <a:sym typeface="Quattrocento Sans"/>
            </a:endParaRPr>
          </a:p>
        </p:txBody>
      </p:sp>
      <p:sp>
        <p:nvSpPr>
          <p:cNvPr id="19" name="Rectangle 18">
            <a:extLst>
              <a:ext uri="{FF2B5EF4-FFF2-40B4-BE49-F238E27FC236}">
                <a16:creationId xmlns:a16="http://schemas.microsoft.com/office/drawing/2014/main" id="{EE7615AB-F90F-4B77-96A7-A027D1B229C4}"/>
              </a:ext>
            </a:extLst>
          </p:cNvPr>
          <p:cNvSpPr/>
          <p:nvPr/>
        </p:nvSpPr>
        <p:spPr>
          <a:xfrm>
            <a:off x="5994401" y="6549478"/>
            <a:ext cx="6054468" cy="338554"/>
          </a:xfrm>
          <a:prstGeom prst="rect">
            <a:avLst/>
          </a:prstGeom>
          <a:noFill/>
        </p:spPr>
        <p:txBody>
          <a:bodyPr wrap="square">
            <a:spAutoFit/>
          </a:bodyPr>
          <a:lstStyle/>
          <a:p>
            <a:pPr algn="r"/>
            <a:r>
              <a:rPr lang="en-US" sz="1600" dirty="0" err="1">
                <a:solidFill>
                  <a:schemeClr val="bg1"/>
                </a:solidFill>
                <a:latin typeface="Lora" pitchFamily="2" charset="0"/>
              </a:rPr>
              <a:t>Wagge</a:t>
            </a:r>
            <a:r>
              <a:rPr lang="en-US" sz="1600" dirty="0">
                <a:solidFill>
                  <a:schemeClr val="bg1"/>
                </a:solidFill>
                <a:latin typeface="Lora" pitchFamily="2" charset="0"/>
              </a:rPr>
              <a:t> et al., 2019, Collabra; </a:t>
            </a:r>
            <a:r>
              <a:rPr lang="en-US" sz="1600" dirty="0" err="1">
                <a:solidFill>
                  <a:schemeClr val="bg1"/>
                </a:solidFill>
                <a:latin typeface="Lora" pitchFamily="2" charset="0"/>
              </a:rPr>
              <a:t>Forscher</a:t>
            </a:r>
            <a:r>
              <a:rPr lang="en-US" sz="1600" dirty="0">
                <a:solidFill>
                  <a:schemeClr val="bg1"/>
                </a:solidFill>
                <a:latin typeface="Lora" pitchFamily="2" charset="0"/>
              </a:rPr>
              <a:t> et al. (R+R)</a:t>
            </a:r>
            <a:endParaRPr lang="en-US" sz="1600" i="1" dirty="0">
              <a:solidFill>
                <a:schemeClr val="bg1"/>
              </a:solidFill>
              <a:latin typeface="Lora" pitchFamily="2" charset="0"/>
            </a:endParaRPr>
          </a:p>
        </p:txBody>
      </p:sp>
      <p:sp>
        <p:nvSpPr>
          <p:cNvPr id="26" name="Rectangle 25">
            <a:extLst>
              <a:ext uri="{FF2B5EF4-FFF2-40B4-BE49-F238E27FC236}">
                <a16:creationId xmlns:a16="http://schemas.microsoft.com/office/drawing/2014/main" id="{FF791C21-C860-404C-8EFC-9431FB4873AE}"/>
              </a:ext>
            </a:extLst>
          </p:cNvPr>
          <p:cNvSpPr/>
          <p:nvPr/>
        </p:nvSpPr>
        <p:spPr>
          <a:xfrm>
            <a:off x="130628" y="1053780"/>
            <a:ext cx="12061372" cy="52758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600" dirty="0"/>
          </a:p>
        </p:txBody>
      </p:sp>
      <p:sp>
        <p:nvSpPr>
          <p:cNvPr id="11" name="Rectangle 10">
            <a:extLst>
              <a:ext uri="{FF2B5EF4-FFF2-40B4-BE49-F238E27FC236}">
                <a16:creationId xmlns:a16="http://schemas.microsoft.com/office/drawing/2014/main" id="{85EA8BFF-570D-264C-A5F8-F6391194FE85}"/>
              </a:ext>
            </a:extLst>
          </p:cNvPr>
          <p:cNvSpPr/>
          <p:nvPr/>
        </p:nvSpPr>
        <p:spPr>
          <a:xfrm>
            <a:off x="144589" y="1392535"/>
            <a:ext cx="10782367" cy="899810"/>
          </a:xfrm>
          <a:prstGeom prst="rect">
            <a:avLst/>
          </a:prstGeom>
          <a:noFill/>
        </p:spPr>
        <p:txBody>
          <a:bodyPr wrap="square">
            <a:noAutofit/>
          </a:bodyPr>
          <a:lstStyle/>
          <a:p>
            <a:r>
              <a:rPr lang="en-US" sz="1600" b="0" i="1" dirty="0">
                <a:solidFill>
                  <a:srgbClr val="222222"/>
                </a:solidFill>
                <a:effectLst/>
                <a:latin typeface="Arial" panose="020B0604020202020204" pitchFamily="34" charset="0"/>
              </a:rPr>
              <a:t>History behind the big team science movement (Hans)</a:t>
            </a:r>
          </a:p>
        </p:txBody>
      </p:sp>
      <p:sp>
        <p:nvSpPr>
          <p:cNvPr id="12" name="Rectangle 11">
            <a:extLst>
              <a:ext uri="{FF2B5EF4-FFF2-40B4-BE49-F238E27FC236}">
                <a16:creationId xmlns:a16="http://schemas.microsoft.com/office/drawing/2014/main" id="{E072D969-0E76-524D-AE73-583C838D0711}"/>
              </a:ext>
            </a:extLst>
          </p:cNvPr>
          <p:cNvSpPr/>
          <p:nvPr/>
        </p:nvSpPr>
        <p:spPr>
          <a:xfrm>
            <a:off x="150312" y="1209877"/>
            <a:ext cx="11891376" cy="122124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E6CE02C-EBD8-D14E-8CF3-BF844E3C4C34}"/>
              </a:ext>
            </a:extLst>
          </p:cNvPr>
          <p:cNvSpPr/>
          <p:nvPr/>
        </p:nvSpPr>
        <p:spPr>
          <a:xfrm>
            <a:off x="150312" y="2530691"/>
            <a:ext cx="11891376" cy="1221245"/>
          </a:xfrm>
          <a:prstGeom prst="rect">
            <a:avLst/>
          </a:prstGeom>
          <a:solidFill>
            <a:srgbClr val="F9F4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b="1" dirty="0">
                <a:solidFill>
                  <a:srgbClr val="222222"/>
                </a:solidFill>
                <a:latin typeface="Arial" panose="020B0604020202020204" pitchFamily="34" charset="0"/>
              </a:rPr>
              <a:t>Presentation of the Psychological Science Accelerator and development of theory via big team science (Nicholas)</a:t>
            </a:r>
          </a:p>
          <a:p>
            <a:endParaRPr lang="en-US" sz="2000" dirty="0"/>
          </a:p>
        </p:txBody>
      </p:sp>
      <p:sp>
        <p:nvSpPr>
          <p:cNvPr id="14" name="Rectangle 13">
            <a:extLst>
              <a:ext uri="{FF2B5EF4-FFF2-40B4-BE49-F238E27FC236}">
                <a16:creationId xmlns:a16="http://schemas.microsoft.com/office/drawing/2014/main" id="{82334806-A9F5-5447-97E1-1319A1AF8F3C}"/>
              </a:ext>
            </a:extLst>
          </p:cNvPr>
          <p:cNvSpPr/>
          <p:nvPr/>
        </p:nvSpPr>
        <p:spPr>
          <a:xfrm>
            <a:off x="144589" y="3851413"/>
            <a:ext cx="11891376" cy="1221245"/>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000" b="1" dirty="0">
              <a:solidFill>
                <a:srgbClr val="222222"/>
              </a:solidFill>
              <a:latin typeface="Arial" panose="020B0604020202020204" pitchFamily="34" charset="0"/>
            </a:endParaRPr>
          </a:p>
          <a:p>
            <a:r>
              <a:rPr lang="en-US" sz="2000" b="1" dirty="0">
                <a:solidFill>
                  <a:srgbClr val="222222"/>
                </a:solidFill>
                <a:latin typeface="Arial" panose="020B0604020202020204" pitchFamily="34" charset="0"/>
              </a:rPr>
              <a:t>How can big team science translate theory into applications to improve life’s conditions (Julianne)</a:t>
            </a:r>
          </a:p>
          <a:p>
            <a:endParaRPr lang="en-US" sz="2000" dirty="0"/>
          </a:p>
          <a:p>
            <a:pPr algn="ctr"/>
            <a:endParaRPr lang="en-US" sz="2000" dirty="0"/>
          </a:p>
        </p:txBody>
      </p:sp>
      <p:sp>
        <p:nvSpPr>
          <p:cNvPr id="15" name="Rectangle 14">
            <a:extLst>
              <a:ext uri="{FF2B5EF4-FFF2-40B4-BE49-F238E27FC236}">
                <a16:creationId xmlns:a16="http://schemas.microsoft.com/office/drawing/2014/main" id="{88ED5D62-0548-474D-898D-F621F0174EC3}"/>
              </a:ext>
            </a:extLst>
          </p:cNvPr>
          <p:cNvSpPr/>
          <p:nvPr/>
        </p:nvSpPr>
        <p:spPr>
          <a:xfrm>
            <a:off x="144589" y="1392535"/>
            <a:ext cx="10782367" cy="899810"/>
          </a:xfrm>
          <a:prstGeom prst="rect">
            <a:avLst/>
          </a:prstGeom>
          <a:noFill/>
        </p:spPr>
        <p:txBody>
          <a:bodyPr wrap="square">
            <a:noAutofit/>
          </a:bodyPr>
          <a:lstStyle/>
          <a:p>
            <a:r>
              <a:rPr lang="en-US" sz="2000" b="1" dirty="0">
                <a:solidFill>
                  <a:srgbClr val="222222"/>
                </a:solidFill>
                <a:effectLst/>
                <a:latin typeface="Arial" panose="020B0604020202020204" pitchFamily="34" charset="0"/>
              </a:rPr>
              <a:t>History behind the big team science movement and the emergence of the Psychological Science Accelerator (Hans)</a:t>
            </a:r>
          </a:p>
        </p:txBody>
      </p:sp>
      <p:sp>
        <p:nvSpPr>
          <p:cNvPr id="16" name="Rectangle 15">
            <a:extLst>
              <a:ext uri="{FF2B5EF4-FFF2-40B4-BE49-F238E27FC236}">
                <a16:creationId xmlns:a16="http://schemas.microsoft.com/office/drawing/2014/main" id="{5BC61CE1-FC41-D649-ABD5-800673502034}"/>
              </a:ext>
            </a:extLst>
          </p:cNvPr>
          <p:cNvSpPr/>
          <p:nvPr/>
        </p:nvSpPr>
        <p:spPr>
          <a:xfrm>
            <a:off x="144589" y="2691408"/>
            <a:ext cx="10782367" cy="899810"/>
          </a:xfrm>
          <a:prstGeom prst="rect">
            <a:avLst/>
          </a:prstGeom>
          <a:noFill/>
        </p:spPr>
        <p:txBody>
          <a:bodyPr wrap="square">
            <a:noAutofit/>
          </a:bodyPr>
          <a:lstStyle/>
          <a:p>
            <a:endParaRPr lang="en-US" sz="1600" b="0" i="1" dirty="0">
              <a:solidFill>
                <a:srgbClr val="222222"/>
              </a:solidFill>
              <a:effectLst/>
              <a:latin typeface="Arial" panose="020B0604020202020204" pitchFamily="34" charset="0"/>
            </a:endParaRPr>
          </a:p>
        </p:txBody>
      </p:sp>
      <p:sp>
        <p:nvSpPr>
          <p:cNvPr id="17" name="Rectangle 16">
            <a:extLst>
              <a:ext uri="{FF2B5EF4-FFF2-40B4-BE49-F238E27FC236}">
                <a16:creationId xmlns:a16="http://schemas.microsoft.com/office/drawing/2014/main" id="{E478E514-9F82-2A43-81D0-EE6C6157549F}"/>
              </a:ext>
            </a:extLst>
          </p:cNvPr>
          <p:cNvSpPr/>
          <p:nvPr/>
        </p:nvSpPr>
        <p:spPr>
          <a:xfrm>
            <a:off x="156035" y="4001163"/>
            <a:ext cx="10782367" cy="899810"/>
          </a:xfrm>
          <a:prstGeom prst="rect">
            <a:avLst/>
          </a:prstGeom>
          <a:noFill/>
        </p:spPr>
        <p:txBody>
          <a:bodyPr wrap="square">
            <a:noAutofit/>
          </a:bodyPr>
          <a:lstStyle/>
          <a:p>
            <a:endParaRPr lang="en-US" sz="1600" b="0" i="1" dirty="0">
              <a:solidFill>
                <a:srgbClr val="222222"/>
              </a:solidFill>
              <a:effectLst/>
              <a:latin typeface="Arial" panose="020B0604020202020204" pitchFamily="34" charset="0"/>
            </a:endParaRPr>
          </a:p>
        </p:txBody>
      </p:sp>
    </p:spTree>
    <p:extLst>
      <p:ext uri="{BB962C8B-B14F-4D97-AF65-F5344CB8AC3E}">
        <p14:creationId xmlns:p14="http://schemas.microsoft.com/office/powerpoint/2010/main" val="4976645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Shape 233"/>
        <p:cNvGrpSpPr/>
        <p:nvPr/>
      </p:nvGrpSpPr>
      <p:grpSpPr>
        <a:xfrm>
          <a:off x="0" y="0"/>
          <a:ext cx="0" cy="0"/>
          <a:chOff x="0" y="0"/>
          <a:chExt cx="0" cy="0"/>
        </a:xfrm>
      </p:grpSpPr>
      <p:pic>
        <p:nvPicPr>
          <p:cNvPr id="9" name="image5.png">
            <a:extLst>
              <a:ext uri="{FF2B5EF4-FFF2-40B4-BE49-F238E27FC236}">
                <a16:creationId xmlns:a16="http://schemas.microsoft.com/office/drawing/2014/main" id="{D34BAA16-126E-4C88-B6E8-12E905F32510}"/>
              </a:ext>
            </a:extLst>
          </p:cNvPr>
          <p:cNvPicPr/>
          <p:nvPr/>
        </p:nvPicPr>
        <p:blipFill rotWithShape="1">
          <a:blip r:embed="rId3"/>
          <a:srcRect r="34"/>
          <a:stretch/>
        </p:blipFill>
        <p:spPr>
          <a:xfrm>
            <a:off x="0" y="204281"/>
            <a:ext cx="12019547" cy="6449438"/>
          </a:xfrm>
          <a:prstGeom prst="rect">
            <a:avLst/>
          </a:prstGeom>
          <a:ln/>
        </p:spPr>
      </p:pic>
      <p:sp>
        <p:nvSpPr>
          <p:cNvPr id="8" name="Rectangle 7">
            <a:extLst>
              <a:ext uri="{FF2B5EF4-FFF2-40B4-BE49-F238E27FC236}">
                <a16:creationId xmlns:a16="http://schemas.microsoft.com/office/drawing/2014/main" id="{C4ECBC28-0DC6-4C84-8A12-C5FE49035E44}"/>
              </a:ext>
            </a:extLst>
          </p:cNvPr>
          <p:cNvSpPr/>
          <p:nvPr/>
        </p:nvSpPr>
        <p:spPr>
          <a:xfrm>
            <a:off x="664413" y="529197"/>
            <a:ext cx="2133600" cy="5558971"/>
          </a:xfrm>
          <a:prstGeom prst="rect">
            <a:avLst/>
          </a:prstGeom>
          <a:solidFill>
            <a:srgbClr val="EBEB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1FD537E4-4E72-4102-9029-46C7F3AA833D}"/>
              </a:ext>
            </a:extLst>
          </p:cNvPr>
          <p:cNvCxnSpPr/>
          <p:nvPr/>
        </p:nvCxnSpPr>
        <p:spPr>
          <a:xfrm flipV="1">
            <a:off x="1756833" y="505133"/>
            <a:ext cx="0" cy="569113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C456E428-7F5F-47EE-BC3C-38AA17AFFBDF}"/>
              </a:ext>
            </a:extLst>
          </p:cNvPr>
          <p:cNvSpPr/>
          <p:nvPr/>
        </p:nvSpPr>
        <p:spPr>
          <a:xfrm>
            <a:off x="2913783" y="194656"/>
            <a:ext cx="9105762" cy="62446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47128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Shape 233"/>
        <p:cNvGrpSpPr/>
        <p:nvPr/>
      </p:nvGrpSpPr>
      <p:grpSpPr>
        <a:xfrm>
          <a:off x="0" y="0"/>
          <a:ext cx="0" cy="0"/>
          <a:chOff x="0" y="0"/>
          <a:chExt cx="0" cy="0"/>
        </a:xfrm>
      </p:grpSpPr>
      <p:pic>
        <p:nvPicPr>
          <p:cNvPr id="9" name="image5.png">
            <a:extLst>
              <a:ext uri="{FF2B5EF4-FFF2-40B4-BE49-F238E27FC236}">
                <a16:creationId xmlns:a16="http://schemas.microsoft.com/office/drawing/2014/main" id="{D34BAA16-126E-4C88-B6E8-12E905F32510}"/>
              </a:ext>
            </a:extLst>
          </p:cNvPr>
          <p:cNvPicPr/>
          <p:nvPr/>
        </p:nvPicPr>
        <p:blipFill rotWithShape="1">
          <a:blip r:embed="rId3"/>
          <a:srcRect r="34"/>
          <a:stretch/>
        </p:blipFill>
        <p:spPr>
          <a:xfrm>
            <a:off x="0" y="204281"/>
            <a:ext cx="12019547" cy="6449438"/>
          </a:xfrm>
          <a:prstGeom prst="rect">
            <a:avLst/>
          </a:prstGeom>
          <a:ln/>
        </p:spPr>
      </p:pic>
      <p:sp>
        <p:nvSpPr>
          <p:cNvPr id="8" name="Rectangle 7">
            <a:extLst>
              <a:ext uri="{FF2B5EF4-FFF2-40B4-BE49-F238E27FC236}">
                <a16:creationId xmlns:a16="http://schemas.microsoft.com/office/drawing/2014/main" id="{C4ECBC28-0DC6-4C84-8A12-C5FE49035E44}"/>
              </a:ext>
            </a:extLst>
          </p:cNvPr>
          <p:cNvSpPr/>
          <p:nvPr/>
        </p:nvSpPr>
        <p:spPr>
          <a:xfrm>
            <a:off x="664413" y="529197"/>
            <a:ext cx="2133600" cy="5558971"/>
          </a:xfrm>
          <a:prstGeom prst="rect">
            <a:avLst/>
          </a:prstGeom>
          <a:solidFill>
            <a:srgbClr val="EBEB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1FD537E4-4E72-4102-9029-46C7F3AA833D}"/>
              </a:ext>
            </a:extLst>
          </p:cNvPr>
          <p:cNvCxnSpPr/>
          <p:nvPr/>
        </p:nvCxnSpPr>
        <p:spPr>
          <a:xfrm flipV="1">
            <a:off x="1756833" y="505133"/>
            <a:ext cx="0" cy="569113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C456E428-7F5F-47EE-BC3C-38AA17AFFBDF}"/>
              </a:ext>
            </a:extLst>
          </p:cNvPr>
          <p:cNvSpPr/>
          <p:nvPr/>
        </p:nvSpPr>
        <p:spPr>
          <a:xfrm>
            <a:off x="7419293" y="194656"/>
            <a:ext cx="4600251" cy="62446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CA84A952-9CC7-4AFA-A3F6-93A87D99ACDE}"/>
              </a:ext>
            </a:extLst>
          </p:cNvPr>
          <p:cNvSpPr/>
          <p:nvPr/>
        </p:nvSpPr>
        <p:spPr>
          <a:xfrm>
            <a:off x="3008162" y="530219"/>
            <a:ext cx="2133600" cy="5558971"/>
          </a:xfrm>
          <a:prstGeom prst="rect">
            <a:avLst/>
          </a:prstGeom>
          <a:solidFill>
            <a:srgbClr val="EBEB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69E229B7-7041-4831-BA4C-86B3092EDA68}"/>
              </a:ext>
            </a:extLst>
          </p:cNvPr>
          <p:cNvCxnSpPr/>
          <p:nvPr/>
        </p:nvCxnSpPr>
        <p:spPr>
          <a:xfrm flipV="1">
            <a:off x="4034366" y="568142"/>
            <a:ext cx="0" cy="569113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D9414B73-8178-4707-9FF3-977270115235}"/>
              </a:ext>
            </a:extLst>
          </p:cNvPr>
          <p:cNvSpPr/>
          <p:nvPr/>
        </p:nvSpPr>
        <p:spPr>
          <a:xfrm>
            <a:off x="5200446" y="530219"/>
            <a:ext cx="2133600" cy="5584371"/>
          </a:xfrm>
          <a:prstGeom prst="rect">
            <a:avLst/>
          </a:prstGeom>
          <a:solidFill>
            <a:srgbClr val="EBEB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59C9A332-65EA-43E1-B4E8-D0A58376F398}"/>
              </a:ext>
            </a:extLst>
          </p:cNvPr>
          <p:cNvCxnSpPr/>
          <p:nvPr/>
        </p:nvCxnSpPr>
        <p:spPr>
          <a:xfrm flipV="1">
            <a:off x="6301113" y="505133"/>
            <a:ext cx="0" cy="569113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0195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Shape 233"/>
        <p:cNvGrpSpPr/>
        <p:nvPr/>
      </p:nvGrpSpPr>
      <p:grpSpPr>
        <a:xfrm>
          <a:off x="0" y="0"/>
          <a:ext cx="0" cy="0"/>
          <a:chOff x="0" y="0"/>
          <a:chExt cx="0" cy="0"/>
        </a:xfrm>
      </p:grpSpPr>
      <p:pic>
        <p:nvPicPr>
          <p:cNvPr id="9" name="image5.png">
            <a:extLst>
              <a:ext uri="{FF2B5EF4-FFF2-40B4-BE49-F238E27FC236}">
                <a16:creationId xmlns:a16="http://schemas.microsoft.com/office/drawing/2014/main" id="{D34BAA16-126E-4C88-B6E8-12E905F32510}"/>
              </a:ext>
            </a:extLst>
          </p:cNvPr>
          <p:cNvPicPr/>
          <p:nvPr/>
        </p:nvPicPr>
        <p:blipFill>
          <a:blip r:embed="rId3"/>
          <a:srcRect/>
          <a:stretch>
            <a:fillRect/>
          </a:stretch>
        </p:blipFill>
        <p:spPr>
          <a:xfrm>
            <a:off x="0" y="204281"/>
            <a:ext cx="12023387" cy="6449438"/>
          </a:xfrm>
          <a:prstGeom prst="rect">
            <a:avLst/>
          </a:prstGeom>
          <a:ln/>
        </p:spPr>
      </p:pic>
      <p:sp>
        <p:nvSpPr>
          <p:cNvPr id="2" name="Rectangle 1">
            <a:extLst>
              <a:ext uri="{FF2B5EF4-FFF2-40B4-BE49-F238E27FC236}">
                <a16:creationId xmlns:a16="http://schemas.microsoft.com/office/drawing/2014/main" id="{38D4607C-C16A-4C68-973E-E7BE2B37136E}"/>
              </a:ext>
            </a:extLst>
          </p:cNvPr>
          <p:cNvSpPr/>
          <p:nvPr/>
        </p:nvSpPr>
        <p:spPr>
          <a:xfrm>
            <a:off x="5200446" y="530219"/>
            <a:ext cx="2133600" cy="5584371"/>
          </a:xfrm>
          <a:prstGeom prst="rect">
            <a:avLst/>
          </a:prstGeom>
          <a:solidFill>
            <a:srgbClr val="EBEB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C4ECBC28-0DC6-4C84-8A12-C5FE49035E44}"/>
              </a:ext>
            </a:extLst>
          </p:cNvPr>
          <p:cNvSpPr/>
          <p:nvPr/>
        </p:nvSpPr>
        <p:spPr>
          <a:xfrm>
            <a:off x="664413" y="529197"/>
            <a:ext cx="2133600" cy="5558971"/>
          </a:xfrm>
          <a:prstGeom prst="rect">
            <a:avLst/>
          </a:prstGeom>
          <a:solidFill>
            <a:srgbClr val="EBEB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E04CBD9-4A6D-4CB1-B24A-FF11E43FD08C}"/>
              </a:ext>
            </a:extLst>
          </p:cNvPr>
          <p:cNvSpPr/>
          <p:nvPr/>
        </p:nvSpPr>
        <p:spPr>
          <a:xfrm>
            <a:off x="3008162" y="530219"/>
            <a:ext cx="2133600" cy="5558971"/>
          </a:xfrm>
          <a:prstGeom prst="rect">
            <a:avLst/>
          </a:prstGeom>
          <a:solidFill>
            <a:srgbClr val="EBEB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2547CC0-027B-41FE-82AE-2E8A5FE6205B}"/>
              </a:ext>
            </a:extLst>
          </p:cNvPr>
          <p:cNvSpPr/>
          <p:nvPr/>
        </p:nvSpPr>
        <p:spPr>
          <a:xfrm>
            <a:off x="7496840" y="505133"/>
            <a:ext cx="2133600" cy="5558971"/>
          </a:xfrm>
          <a:prstGeom prst="rect">
            <a:avLst/>
          </a:prstGeom>
          <a:solidFill>
            <a:srgbClr val="EBEB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55F74D3C-25A5-4F6F-9430-CE476326D200}"/>
              </a:ext>
            </a:extLst>
          </p:cNvPr>
          <p:cNvSpPr/>
          <p:nvPr/>
        </p:nvSpPr>
        <p:spPr>
          <a:xfrm>
            <a:off x="9741179" y="512164"/>
            <a:ext cx="2133600" cy="5558971"/>
          </a:xfrm>
          <a:prstGeom prst="rect">
            <a:avLst/>
          </a:prstGeom>
          <a:solidFill>
            <a:srgbClr val="EBEB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1FD537E4-4E72-4102-9029-46C7F3AA833D}"/>
              </a:ext>
            </a:extLst>
          </p:cNvPr>
          <p:cNvCxnSpPr/>
          <p:nvPr/>
        </p:nvCxnSpPr>
        <p:spPr>
          <a:xfrm flipV="1">
            <a:off x="1756833" y="505133"/>
            <a:ext cx="0" cy="569113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96D17280-D1BD-4F5C-9B7A-39D1B4EAD6ED}"/>
              </a:ext>
            </a:extLst>
          </p:cNvPr>
          <p:cNvCxnSpPr/>
          <p:nvPr/>
        </p:nvCxnSpPr>
        <p:spPr>
          <a:xfrm flipV="1">
            <a:off x="4034366" y="568142"/>
            <a:ext cx="0" cy="569113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6AA3D05-FA0A-4DED-8958-20CCDBDB8A1E}"/>
              </a:ext>
            </a:extLst>
          </p:cNvPr>
          <p:cNvCxnSpPr/>
          <p:nvPr/>
        </p:nvCxnSpPr>
        <p:spPr>
          <a:xfrm flipV="1">
            <a:off x="6301113" y="505133"/>
            <a:ext cx="0" cy="569113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66B56BC6-C30F-4379-B364-986079A7A7C9}"/>
              </a:ext>
            </a:extLst>
          </p:cNvPr>
          <p:cNvCxnSpPr/>
          <p:nvPr/>
        </p:nvCxnSpPr>
        <p:spPr>
          <a:xfrm flipV="1">
            <a:off x="8563640" y="529197"/>
            <a:ext cx="0" cy="569113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BDA85514-8986-471B-A5AB-D99F28528F92}"/>
              </a:ext>
            </a:extLst>
          </p:cNvPr>
          <p:cNvCxnSpPr/>
          <p:nvPr/>
        </p:nvCxnSpPr>
        <p:spPr>
          <a:xfrm flipV="1">
            <a:off x="10852259" y="512935"/>
            <a:ext cx="0" cy="569113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84A25AB5-B222-48CB-850A-E4B80594E060}"/>
              </a:ext>
            </a:extLst>
          </p:cNvPr>
          <p:cNvSpPr/>
          <p:nvPr/>
        </p:nvSpPr>
        <p:spPr>
          <a:xfrm>
            <a:off x="9741179" y="194656"/>
            <a:ext cx="2340891" cy="62446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25242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Shape 233"/>
        <p:cNvGrpSpPr/>
        <p:nvPr/>
      </p:nvGrpSpPr>
      <p:grpSpPr>
        <a:xfrm>
          <a:off x="0" y="0"/>
          <a:ext cx="0" cy="0"/>
          <a:chOff x="0" y="0"/>
          <a:chExt cx="0" cy="0"/>
        </a:xfrm>
      </p:grpSpPr>
      <p:pic>
        <p:nvPicPr>
          <p:cNvPr id="9" name="image5.png">
            <a:extLst>
              <a:ext uri="{FF2B5EF4-FFF2-40B4-BE49-F238E27FC236}">
                <a16:creationId xmlns:a16="http://schemas.microsoft.com/office/drawing/2014/main" id="{D34BAA16-126E-4C88-B6E8-12E905F32510}"/>
              </a:ext>
            </a:extLst>
          </p:cNvPr>
          <p:cNvPicPr/>
          <p:nvPr/>
        </p:nvPicPr>
        <p:blipFill>
          <a:blip r:embed="rId3"/>
          <a:srcRect/>
          <a:stretch>
            <a:fillRect/>
          </a:stretch>
        </p:blipFill>
        <p:spPr>
          <a:xfrm>
            <a:off x="0" y="204281"/>
            <a:ext cx="12023387" cy="6449438"/>
          </a:xfrm>
          <a:prstGeom prst="rect">
            <a:avLst/>
          </a:prstGeom>
          <a:ln/>
        </p:spPr>
      </p:pic>
      <p:sp>
        <p:nvSpPr>
          <p:cNvPr id="12" name="Rectangle 11">
            <a:extLst>
              <a:ext uri="{FF2B5EF4-FFF2-40B4-BE49-F238E27FC236}">
                <a16:creationId xmlns:a16="http://schemas.microsoft.com/office/drawing/2014/main" id="{55F74D3C-25A5-4F6F-9430-CE476326D200}"/>
              </a:ext>
            </a:extLst>
          </p:cNvPr>
          <p:cNvSpPr/>
          <p:nvPr/>
        </p:nvSpPr>
        <p:spPr>
          <a:xfrm>
            <a:off x="9741179" y="512164"/>
            <a:ext cx="2133600" cy="5558971"/>
          </a:xfrm>
          <a:prstGeom prst="rect">
            <a:avLst/>
          </a:prstGeom>
          <a:solidFill>
            <a:srgbClr val="EBEB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1FD537E4-4E72-4102-9029-46C7F3AA833D}"/>
              </a:ext>
            </a:extLst>
          </p:cNvPr>
          <p:cNvCxnSpPr/>
          <p:nvPr/>
        </p:nvCxnSpPr>
        <p:spPr>
          <a:xfrm flipV="1">
            <a:off x="1756833" y="505133"/>
            <a:ext cx="0" cy="569113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96D17280-D1BD-4F5C-9B7A-39D1B4EAD6ED}"/>
              </a:ext>
            </a:extLst>
          </p:cNvPr>
          <p:cNvCxnSpPr/>
          <p:nvPr/>
        </p:nvCxnSpPr>
        <p:spPr>
          <a:xfrm flipV="1">
            <a:off x="4034366" y="568142"/>
            <a:ext cx="0" cy="569113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6AA3D05-FA0A-4DED-8958-20CCDBDB8A1E}"/>
              </a:ext>
            </a:extLst>
          </p:cNvPr>
          <p:cNvCxnSpPr/>
          <p:nvPr/>
        </p:nvCxnSpPr>
        <p:spPr>
          <a:xfrm flipV="1">
            <a:off x="6301113" y="505133"/>
            <a:ext cx="0" cy="569113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66B56BC6-C30F-4379-B364-986079A7A7C9}"/>
              </a:ext>
            </a:extLst>
          </p:cNvPr>
          <p:cNvCxnSpPr/>
          <p:nvPr/>
        </p:nvCxnSpPr>
        <p:spPr>
          <a:xfrm flipV="1">
            <a:off x="8563640" y="529197"/>
            <a:ext cx="0" cy="569113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BDA85514-8986-471B-A5AB-D99F28528F92}"/>
              </a:ext>
            </a:extLst>
          </p:cNvPr>
          <p:cNvCxnSpPr/>
          <p:nvPr/>
        </p:nvCxnSpPr>
        <p:spPr>
          <a:xfrm flipV="1">
            <a:off x="10852259" y="512935"/>
            <a:ext cx="0" cy="569113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84A25AB5-B222-48CB-850A-E4B80594E060}"/>
              </a:ext>
            </a:extLst>
          </p:cNvPr>
          <p:cNvSpPr/>
          <p:nvPr/>
        </p:nvSpPr>
        <p:spPr>
          <a:xfrm>
            <a:off x="9741179" y="194656"/>
            <a:ext cx="2340891" cy="62446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03584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Shape 233"/>
        <p:cNvGrpSpPr/>
        <p:nvPr/>
      </p:nvGrpSpPr>
      <p:grpSpPr>
        <a:xfrm>
          <a:off x="0" y="0"/>
          <a:ext cx="0" cy="0"/>
          <a:chOff x="0" y="0"/>
          <a:chExt cx="0" cy="0"/>
        </a:xfrm>
      </p:grpSpPr>
      <p:sp>
        <p:nvSpPr>
          <p:cNvPr id="13" name="Google Shape;238;p18">
            <a:extLst>
              <a:ext uri="{FF2B5EF4-FFF2-40B4-BE49-F238E27FC236}">
                <a16:creationId xmlns:a16="http://schemas.microsoft.com/office/drawing/2014/main" id="{FC0C371B-C756-4CE3-9647-ABDD22F44B63}"/>
              </a:ext>
            </a:extLst>
          </p:cNvPr>
          <p:cNvSpPr/>
          <p:nvPr/>
        </p:nvSpPr>
        <p:spPr>
          <a:xfrm>
            <a:off x="-6938" y="6604000"/>
            <a:ext cx="12198938" cy="254000"/>
          </a:xfrm>
          <a:prstGeom prst="rect">
            <a:avLst/>
          </a:prstGeom>
          <a:solidFill>
            <a:srgbClr val="05121F"/>
          </a:solidFill>
          <a:ln>
            <a:noFill/>
          </a:ln>
        </p:spPr>
        <p:txBody>
          <a:bodyPr spcFirstLastPara="1" wrap="square" lIns="91425" tIns="45700" rIns="91425" bIns="45700" anchor="ctr" anchorCtr="0">
            <a:noAutofit/>
          </a:bodyPr>
          <a:lstStyle/>
          <a:p>
            <a:pPr algn="ctr"/>
            <a:endParaRPr sz="1800" dirty="0">
              <a:solidFill>
                <a:schemeClr val="lt1"/>
              </a:solidFill>
              <a:latin typeface="Verdana"/>
              <a:ea typeface="Verdana"/>
              <a:cs typeface="Verdana"/>
              <a:sym typeface="Verdana"/>
            </a:endParaRPr>
          </a:p>
        </p:txBody>
      </p:sp>
      <p:pic>
        <p:nvPicPr>
          <p:cNvPr id="9" name="image1.png">
            <a:extLst>
              <a:ext uri="{FF2B5EF4-FFF2-40B4-BE49-F238E27FC236}">
                <a16:creationId xmlns:a16="http://schemas.microsoft.com/office/drawing/2014/main" id="{367D1849-3FA3-4045-946F-2D7BC0E09D97}"/>
              </a:ext>
            </a:extLst>
          </p:cNvPr>
          <p:cNvPicPr>
            <a:picLocks noChangeAspect="1"/>
          </p:cNvPicPr>
          <p:nvPr/>
        </p:nvPicPr>
        <p:blipFill rotWithShape="1">
          <a:blip r:embed="rId3"/>
          <a:srcRect t="66102" r="95704"/>
          <a:stretch/>
        </p:blipFill>
        <p:spPr>
          <a:xfrm>
            <a:off x="6096001" y="4432300"/>
            <a:ext cx="520699" cy="2087146"/>
          </a:xfrm>
          <a:prstGeom prst="rect">
            <a:avLst/>
          </a:prstGeom>
          <a:ln/>
        </p:spPr>
      </p:pic>
      <p:sp>
        <p:nvSpPr>
          <p:cNvPr id="19" name="Rectangle 18">
            <a:extLst>
              <a:ext uri="{FF2B5EF4-FFF2-40B4-BE49-F238E27FC236}">
                <a16:creationId xmlns:a16="http://schemas.microsoft.com/office/drawing/2014/main" id="{0848AC46-07E3-41D9-83C0-2947D407454D}"/>
              </a:ext>
            </a:extLst>
          </p:cNvPr>
          <p:cNvSpPr/>
          <p:nvPr/>
        </p:nvSpPr>
        <p:spPr>
          <a:xfrm>
            <a:off x="5956301" y="6548752"/>
            <a:ext cx="6054468" cy="338554"/>
          </a:xfrm>
          <a:prstGeom prst="rect">
            <a:avLst/>
          </a:prstGeom>
          <a:noFill/>
        </p:spPr>
        <p:txBody>
          <a:bodyPr wrap="square">
            <a:spAutoFit/>
          </a:bodyPr>
          <a:lstStyle/>
          <a:p>
            <a:pPr algn="r"/>
            <a:r>
              <a:rPr lang="en-US" sz="1600" dirty="0">
                <a:solidFill>
                  <a:schemeClr val="bg1"/>
                </a:solidFill>
                <a:latin typeface="Lora" pitchFamily="2" charset="0"/>
              </a:rPr>
              <a:t>Dorison, Lerner… Coles. R&amp;R; </a:t>
            </a:r>
            <a:r>
              <a:rPr lang="en-US" sz="1600" i="1" dirty="0">
                <a:solidFill>
                  <a:schemeClr val="bg1"/>
                </a:solidFill>
                <a:latin typeface="Lora" pitchFamily="2" charset="0"/>
              </a:rPr>
              <a:t>Affective Science</a:t>
            </a:r>
          </a:p>
        </p:txBody>
      </p:sp>
      <p:pic>
        <p:nvPicPr>
          <p:cNvPr id="42" name="Picture 41" descr="A picture containing shape&#10;&#10;Description automatically generated">
            <a:extLst>
              <a:ext uri="{FF2B5EF4-FFF2-40B4-BE49-F238E27FC236}">
                <a16:creationId xmlns:a16="http://schemas.microsoft.com/office/drawing/2014/main" id="{A3B69A9D-8017-40F0-8678-1B664511B306}"/>
              </a:ext>
            </a:extLst>
          </p:cNvPr>
          <p:cNvPicPr>
            <a:picLocks noChangeAspect="1"/>
          </p:cNvPicPr>
          <p:nvPr/>
        </p:nvPicPr>
        <p:blipFill>
          <a:blip r:embed="rId4">
            <a:duotone>
              <a:prstClr val="black"/>
              <a:schemeClr val="accent1">
                <a:tint val="45000"/>
                <a:satMod val="400000"/>
              </a:schemeClr>
            </a:duotone>
          </a:blip>
          <a:stretch>
            <a:fillRect/>
          </a:stretch>
        </p:blipFill>
        <p:spPr>
          <a:xfrm>
            <a:off x="884989" y="3121986"/>
            <a:ext cx="4046431" cy="825392"/>
          </a:xfrm>
          <a:prstGeom prst="rect">
            <a:avLst/>
          </a:prstGeom>
        </p:spPr>
      </p:pic>
    </p:spTree>
    <p:extLst>
      <p:ext uri="{BB962C8B-B14F-4D97-AF65-F5344CB8AC3E}">
        <p14:creationId xmlns:p14="http://schemas.microsoft.com/office/powerpoint/2010/main" val="31431831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Shape 233"/>
        <p:cNvGrpSpPr/>
        <p:nvPr/>
      </p:nvGrpSpPr>
      <p:grpSpPr>
        <a:xfrm>
          <a:off x="0" y="0"/>
          <a:ext cx="0" cy="0"/>
          <a:chOff x="0" y="0"/>
          <a:chExt cx="0" cy="0"/>
        </a:xfrm>
      </p:grpSpPr>
      <p:sp>
        <p:nvSpPr>
          <p:cNvPr id="13" name="Google Shape;238;p18">
            <a:extLst>
              <a:ext uri="{FF2B5EF4-FFF2-40B4-BE49-F238E27FC236}">
                <a16:creationId xmlns:a16="http://schemas.microsoft.com/office/drawing/2014/main" id="{FC0C371B-C756-4CE3-9647-ABDD22F44B63}"/>
              </a:ext>
            </a:extLst>
          </p:cNvPr>
          <p:cNvSpPr/>
          <p:nvPr/>
        </p:nvSpPr>
        <p:spPr>
          <a:xfrm>
            <a:off x="-6938" y="6604000"/>
            <a:ext cx="12198938" cy="254000"/>
          </a:xfrm>
          <a:prstGeom prst="rect">
            <a:avLst/>
          </a:prstGeom>
          <a:solidFill>
            <a:srgbClr val="05121F"/>
          </a:solidFill>
          <a:ln>
            <a:noFill/>
          </a:ln>
        </p:spPr>
        <p:txBody>
          <a:bodyPr spcFirstLastPara="1" wrap="square" lIns="91425" tIns="45700" rIns="91425" bIns="45700" anchor="ctr" anchorCtr="0">
            <a:noAutofit/>
          </a:bodyPr>
          <a:lstStyle/>
          <a:p>
            <a:pPr algn="ctr"/>
            <a:endParaRPr sz="1800" dirty="0">
              <a:solidFill>
                <a:schemeClr val="lt1"/>
              </a:solidFill>
              <a:latin typeface="Verdana"/>
              <a:ea typeface="Verdana"/>
              <a:cs typeface="Verdana"/>
              <a:sym typeface="Verdana"/>
            </a:endParaRPr>
          </a:p>
        </p:txBody>
      </p:sp>
      <p:pic>
        <p:nvPicPr>
          <p:cNvPr id="9" name="image1.png">
            <a:extLst>
              <a:ext uri="{FF2B5EF4-FFF2-40B4-BE49-F238E27FC236}">
                <a16:creationId xmlns:a16="http://schemas.microsoft.com/office/drawing/2014/main" id="{367D1849-3FA3-4045-946F-2D7BC0E09D97}"/>
              </a:ext>
            </a:extLst>
          </p:cNvPr>
          <p:cNvPicPr>
            <a:picLocks noChangeAspect="1"/>
          </p:cNvPicPr>
          <p:nvPr/>
        </p:nvPicPr>
        <p:blipFill rotWithShape="1">
          <a:blip r:embed="rId3"/>
          <a:srcRect l="-1" t="66102" r="81874"/>
          <a:stretch/>
        </p:blipFill>
        <p:spPr>
          <a:xfrm>
            <a:off x="6096001" y="4432300"/>
            <a:ext cx="2197099" cy="2087146"/>
          </a:xfrm>
          <a:prstGeom prst="rect">
            <a:avLst/>
          </a:prstGeom>
          <a:ln/>
        </p:spPr>
      </p:pic>
      <p:sp>
        <p:nvSpPr>
          <p:cNvPr id="19" name="Rectangle 18">
            <a:extLst>
              <a:ext uri="{FF2B5EF4-FFF2-40B4-BE49-F238E27FC236}">
                <a16:creationId xmlns:a16="http://schemas.microsoft.com/office/drawing/2014/main" id="{0848AC46-07E3-41D9-83C0-2947D407454D}"/>
              </a:ext>
            </a:extLst>
          </p:cNvPr>
          <p:cNvSpPr/>
          <p:nvPr/>
        </p:nvSpPr>
        <p:spPr>
          <a:xfrm>
            <a:off x="5956301" y="6548752"/>
            <a:ext cx="6054468" cy="338554"/>
          </a:xfrm>
          <a:prstGeom prst="rect">
            <a:avLst/>
          </a:prstGeom>
          <a:noFill/>
        </p:spPr>
        <p:txBody>
          <a:bodyPr wrap="square">
            <a:spAutoFit/>
          </a:bodyPr>
          <a:lstStyle/>
          <a:p>
            <a:pPr algn="r"/>
            <a:r>
              <a:rPr lang="en-US" sz="1600" dirty="0">
                <a:solidFill>
                  <a:schemeClr val="bg1"/>
                </a:solidFill>
                <a:latin typeface="Lora" pitchFamily="2" charset="0"/>
              </a:rPr>
              <a:t>Dorison, Lerner… Coles. R&amp;R; </a:t>
            </a:r>
            <a:r>
              <a:rPr lang="en-US" sz="1600" i="1" dirty="0">
                <a:solidFill>
                  <a:schemeClr val="bg1"/>
                </a:solidFill>
                <a:latin typeface="Lora" pitchFamily="2" charset="0"/>
              </a:rPr>
              <a:t>Affective Science</a:t>
            </a:r>
          </a:p>
        </p:txBody>
      </p:sp>
      <p:sp>
        <p:nvSpPr>
          <p:cNvPr id="6" name="Rectangle 5">
            <a:extLst>
              <a:ext uri="{FF2B5EF4-FFF2-40B4-BE49-F238E27FC236}">
                <a16:creationId xmlns:a16="http://schemas.microsoft.com/office/drawing/2014/main" id="{5024E3EB-DE6C-4AFD-8EE4-3B4F93B6403A}"/>
              </a:ext>
            </a:extLst>
          </p:cNvPr>
          <p:cNvSpPr/>
          <p:nvPr/>
        </p:nvSpPr>
        <p:spPr>
          <a:xfrm>
            <a:off x="6642101" y="4513689"/>
            <a:ext cx="1520882" cy="1524000"/>
          </a:xfrm>
          <a:prstGeom prst="rect">
            <a:avLst/>
          </a:prstGeom>
          <a:solidFill>
            <a:srgbClr val="EBEB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picture containing shape&#10;&#10;Description automatically generated">
            <a:extLst>
              <a:ext uri="{FF2B5EF4-FFF2-40B4-BE49-F238E27FC236}">
                <a16:creationId xmlns:a16="http://schemas.microsoft.com/office/drawing/2014/main" id="{582F3851-328F-4311-A078-FCFC9308D099}"/>
              </a:ext>
            </a:extLst>
          </p:cNvPr>
          <p:cNvPicPr>
            <a:picLocks noChangeAspect="1"/>
          </p:cNvPicPr>
          <p:nvPr/>
        </p:nvPicPr>
        <p:blipFill>
          <a:blip r:embed="rId4">
            <a:duotone>
              <a:prstClr val="black"/>
              <a:schemeClr val="accent1">
                <a:tint val="45000"/>
                <a:satMod val="400000"/>
              </a:schemeClr>
            </a:duotone>
          </a:blip>
          <a:stretch>
            <a:fillRect/>
          </a:stretch>
        </p:blipFill>
        <p:spPr>
          <a:xfrm>
            <a:off x="884989" y="3121986"/>
            <a:ext cx="4046431" cy="825392"/>
          </a:xfrm>
          <a:prstGeom prst="rect">
            <a:avLst/>
          </a:prstGeom>
        </p:spPr>
      </p:pic>
    </p:spTree>
    <p:extLst>
      <p:ext uri="{BB962C8B-B14F-4D97-AF65-F5344CB8AC3E}">
        <p14:creationId xmlns:p14="http://schemas.microsoft.com/office/powerpoint/2010/main" val="3669091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Shape 233"/>
        <p:cNvGrpSpPr/>
        <p:nvPr/>
      </p:nvGrpSpPr>
      <p:grpSpPr>
        <a:xfrm>
          <a:off x="0" y="0"/>
          <a:ext cx="0" cy="0"/>
          <a:chOff x="0" y="0"/>
          <a:chExt cx="0" cy="0"/>
        </a:xfrm>
      </p:grpSpPr>
      <p:sp>
        <p:nvSpPr>
          <p:cNvPr id="13" name="Google Shape;238;p18">
            <a:extLst>
              <a:ext uri="{FF2B5EF4-FFF2-40B4-BE49-F238E27FC236}">
                <a16:creationId xmlns:a16="http://schemas.microsoft.com/office/drawing/2014/main" id="{FC0C371B-C756-4CE3-9647-ABDD22F44B63}"/>
              </a:ext>
            </a:extLst>
          </p:cNvPr>
          <p:cNvSpPr/>
          <p:nvPr/>
        </p:nvSpPr>
        <p:spPr>
          <a:xfrm>
            <a:off x="-6938" y="6604000"/>
            <a:ext cx="12198938" cy="254000"/>
          </a:xfrm>
          <a:prstGeom prst="rect">
            <a:avLst/>
          </a:prstGeom>
          <a:solidFill>
            <a:srgbClr val="05121F"/>
          </a:solidFill>
          <a:ln>
            <a:noFill/>
          </a:ln>
        </p:spPr>
        <p:txBody>
          <a:bodyPr spcFirstLastPara="1" wrap="square" lIns="91425" tIns="45700" rIns="91425" bIns="45700" anchor="ctr" anchorCtr="0">
            <a:noAutofit/>
          </a:bodyPr>
          <a:lstStyle/>
          <a:p>
            <a:pPr algn="ctr"/>
            <a:endParaRPr sz="1800" dirty="0">
              <a:solidFill>
                <a:schemeClr val="lt1"/>
              </a:solidFill>
              <a:latin typeface="Verdana"/>
              <a:ea typeface="Verdana"/>
              <a:cs typeface="Verdana"/>
              <a:sym typeface="Verdana"/>
            </a:endParaRPr>
          </a:p>
        </p:txBody>
      </p:sp>
      <p:pic>
        <p:nvPicPr>
          <p:cNvPr id="9" name="image1.png">
            <a:extLst>
              <a:ext uri="{FF2B5EF4-FFF2-40B4-BE49-F238E27FC236}">
                <a16:creationId xmlns:a16="http://schemas.microsoft.com/office/drawing/2014/main" id="{367D1849-3FA3-4045-946F-2D7BC0E09D97}"/>
              </a:ext>
            </a:extLst>
          </p:cNvPr>
          <p:cNvPicPr>
            <a:picLocks noChangeAspect="1"/>
          </p:cNvPicPr>
          <p:nvPr/>
        </p:nvPicPr>
        <p:blipFill rotWithShape="1">
          <a:blip r:embed="rId3"/>
          <a:srcRect t="3048" r="49711" b="89223"/>
          <a:stretch/>
        </p:blipFill>
        <p:spPr>
          <a:xfrm>
            <a:off x="6096001" y="3966219"/>
            <a:ext cx="6096000" cy="475861"/>
          </a:xfrm>
          <a:prstGeom prst="rect">
            <a:avLst/>
          </a:prstGeom>
          <a:ln/>
        </p:spPr>
      </p:pic>
      <p:sp>
        <p:nvSpPr>
          <p:cNvPr id="19" name="Rectangle 18">
            <a:extLst>
              <a:ext uri="{FF2B5EF4-FFF2-40B4-BE49-F238E27FC236}">
                <a16:creationId xmlns:a16="http://schemas.microsoft.com/office/drawing/2014/main" id="{0848AC46-07E3-41D9-83C0-2947D407454D}"/>
              </a:ext>
            </a:extLst>
          </p:cNvPr>
          <p:cNvSpPr/>
          <p:nvPr/>
        </p:nvSpPr>
        <p:spPr>
          <a:xfrm>
            <a:off x="5956301" y="6548752"/>
            <a:ext cx="6054468" cy="338554"/>
          </a:xfrm>
          <a:prstGeom prst="rect">
            <a:avLst/>
          </a:prstGeom>
          <a:noFill/>
        </p:spPr>
        <p:txBody>
          <a:bodyPr wrap="square">
            <a:spAutoFit/>
          </a:bodyPr>
          <a:lstStyle/>
          <a:p>
            <a:pPr algn="r"/>
            <a:r>
              <a:rPr lang="en-US" sz="1600" dirty="0">
                <a:solidFill>
                  <a:schemeClr val="bg1"/>
                </a:solidFill>
                <a:latin typeface="Lora" pitchFamily="2" charset="0"/>
              </a:rPr>
              <a:t>Dorison, Lerner… Coles. R&amp;R; </a:t>
            </a:r>
            <a:r>
              <a:rPr lang="en-US" sz="1600" i="1" dirty="0">
                <a:solidFill>
                  <a:schemeClr val="bg1"/>
                </a:solidFill>
                <a:latin typeface="Lora" pitchFamily="2" charset="0"/>
              </a:rPr>
              <a:t>Affective Science</a:t>
            </a:r>
          </a:p>
        </p:txBody>
      </p:sp>
      <p:pic>
        <p:nvPicPr>
          <p:cNvPr id="39" name="image1.png">
            <a:extLst>
              <a:ext uri="{FF2B5EF4-FFF2-40B4-BE49-F238E27FC236}">
                <a16:creationId xmlns:a16="http://schemas.microsoft.com/office/drawing/2014/main" id="{EFA8BA5D-692F-4AC6-A76E-4D0FB4BA4D06}"/>
              </a:ext>
            </a:extLst>
          </p:cNvPr>
          <p:cNvPicPr>
            <a:picLocks noChangeAspect="1"/>
          </p:cNvPicPr>
          <p:nvPr/>
        </p:nvPicPr>
        <p:blipFill rotWithShape="1">
          <a:blip r:embed="rId3"/>
          <a:srcRect t="66102" r="54002"/>
          <a:stretch/>
        </p:blipFill>
        <p:spPr>
          <a:xfrm>
            <a:off x="6096001" y="4432300"/>
            <a:ext cx="5575299" cy="2087146"/>
          </a:xfrm>
          <a:prstGeom prst="rect">
            <a:avLst/>
          </a:prstGeom>
          <a:ln/>
        </p:spPr>
      </p:pic>
      <p:sp>
        <p:nvSpPr>
          <p:cNvPr id="40" name="Rectangle 39">
            <a:extLst>
              <a:ext uri="{FF2B5EF4-FFF2-40B4-BE49-F238E27FC236}">
                <a16:creationId xmlns:a16="http://schemas.microsoft.com/office/drawing/2014/main" id="{000FEEFF-47EC-4137-ADB8-82B58C9410ED}"/>
              </a:ext>
            </a:extLst>
          </p:cNvPr>
          <p:cNvSpPr/>
          <p:nvPr/>
        </p:nvSpPr>
        <p:spPr>
          <a:xfrm>
            <a:off x="6642101" y="4513689"/>
            <a:ext cx="1520882" cy="1524000"/>
          </a:xfrm>
          <a:prstGeom prst="rect">
            <a:avLst/>
          </a:prstGeom>
          <a:solidFill>
            <a:srgbClr val="EBEB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F007CFB7-9C32-47A3-B573-F0C19764ED77}"/>
              </a:ext>
            </a:extLst>
          </p:cNvPr>
          <p:cNvSpPr/>
          <p:nvPr/>
        </p:nvSpPr>
        <p:spPr>
          <a:xfrm>
            <a:off x="8383560" y="4497328"/>
            <a:ext cx="1520882" cy="1524000"/>
          </a:xfrm>
          <a:prstGeom prst="rect">
            <a:avLst/>
          </a:prstGeom>
          <a:solidFill>
            <a:srgbClr val="EBEB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5D8422BB-24FE-440D-B213-390EDCD94CE1}"/>
              </a:ext>
            </a:extLst>
          </p:cNvPr>
          <p:cNvSpPr/>
          <p:nvPr/>
        </p:nvSpPr>
        <p:spPr>
          <a:xfrm>
            <a:off x="10096385" y="4519717"/>
            <a:ext cx="1520882" cy="1524000"/>
          </a:xfrm>
          <a:prstGeom prst="rect">
            <a:avLst/>
          </a:prstGeom>
          <a:solidFill>
            <a:srgbClr val="EBEB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3" name="Picture 42" descr="A picture containing shape&#10;&#10;Description automatically generated">
            <a:extLst>
              <a:ext uri="{FF2B5EF4-FFF2-40B4-BE49-F238E27FC236}">
                <a16:creationId xmlns:a16="http://schemas.microsoft.com/office/drawing/2014/main" id="{40F8A43E-A86B-4F20-ACC4-09AB89A6A41D}"/>
              </a:ext>
            </a:extLst>
          </p:cNvPr>
          <p:cNvPicPr>
            <a:picLocks noChangeAspect="1"/>
          </p:cNvPicPr>
          <p:nvPr/>
        </p:nvPicPr>
        <p:blipFill>
          <a:blip r:embed="rId4">
            <a:duotone>
              <a:prstClr val="black"/>
              <a:schemeClr val="accent1">
                <a:tint val="45000"/>
                <a:satMod val="400000"/>
              </a:schemeClr>
            </a:duotone>
          </a:blip>
          <a:stretch>
            <a:fillRect/>
          </a:stretch>
        </p:blipFill>
        <p:spPr>
          <a:xfrm>
            <a:off x="884989" y="3121986"/>
            <a:ext cx="4046431" cy="825392"/>
          </a:xfrm>
          <a:prstGeom prst="rect">
            <a:avLst/>
          </a:prstGeom>
        </p:spPr>
      </p:pic>
    </p:spTree>
    <p:extLst>
      <p:ext uri="{BB962C8B-B14F-4D97-AF65-F5344CB8AC3E}">
        <p14:creationId xmlns:p14="http://schemas.microsoft.com/office/powerpoint/2010/main" val="4101523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Shape 233"/>
        <p:cNvGrpSpPr/>
        <p:nvPr/>
      </p:nvGrpSpPr>
      <p:grpSpPr>
        <a:xfrm>
          <a:off x="0" y="0"/>
          <a:ext cx="0" cy="0"/>
          <a:chOff x="0" y="0"/>
          <a:chExt cx="0" cy="0"/>
        </a:xfrm>
      </p:grpSpPr>
      <p:sp>
        <p:nvSpPr>
          <p:cNvPr id="13" name="Google Shape;238;p18">
            <a:extLst>
              <a:ext uri="{FF2B5EF4-FFF2-40B4-BE49-F238E27FC236}">
                <a16:creationId xmlns:a16="http://schemas.microsoft.com/office/drawing/2014/main" id="{FC0C371B-C756-4CE3-9647-ABDD22F44B63}"/>
              </a:ext>
            </a:extLst>
          </p:cNvPr>
          <p:cNvSpPr/>
          <p:nvPr/>
        </p:nvSpPr>
        <p:spPr>
          <a:xfrm>
            <a:off x="-6938" y="6604000"/>
            <a:ext cx="12198938" cy="254000"/>
          </a:xfrm>
          <a:prstGeom prst="rect">
            <a:avLst/>
          </a:prstGeom>
          <a:solidFill>
            <a:srgbClr val="05121F"/>
          </a:solidFill>
          <a:ln>
            <a:noFill/>
          </a:ln>
        </p:spPr>
        <p:txBody>
          <a:bodyPr spcFirstLastPara="1" wrap="square" lIns="91425" tIns="45700" rIns="91425" bIns="45700" anchor="ctr" anchorCtr="0">
            <a:noAutofit/>
          </a:bodyPr>
          <a:lstStyle/>
          <a:p>
            <a:pPr algn="ctr"/>
            <a:endParaRPr sz="1800" dirty="0">
              <a:solidFill>
                <a:schemeClr val="lt1"/>
              </a:solidFill>
              <a:latin typeface="Verdana"/>
              <a:ea typeface="Verdana"/>
              <a:cs typeface="Verdana"/>
              <a:sym typeface="Verdana"/>
            </a:endParaRPr>
          </a:p>
        </p:txBody>
      </p:sp>
      <p:pic>
        <p:nvPicPr>
          <p:cNvPr id="9" name="image1.png">
            <a:extLst>
              <a:ext uri="{FF2B5EF4-FFF2-40B4-BE49-F238E27FC236}">
                <a16:creationId xmlns:a16="http://schemas.microsoft.com/office/drawing/2014/main" id="{367D1849-3FA3-4045-946F-2D7BC0E09D97}"/>
              </a:ext>
            </a:extLst>
          </p:cNvPr>
          <p:cNvPicPr>
            <a:picLocks noChangeAspect="1"/>
          </p:cNvPicPr>
          <p:nvPr/>
        </p:nvPicPr>
        <p:blipFill rotWithShape="1">
          <a:blip r:embed="rId3"/>
          <a:srcRect t="3048" r="49711"/>
          <a:stretch/>
        </p:blipFill>
        <p:spPr>
          <a:xfrm>
            <a:off x="6096001" y="549919"/>
            <a:ext cx="6096000" cy="5969527"/>
          </a:xfrm>
          <a:prstGeom prst="rect">
            <a:avLst/>
          </a:prstGeom>
          <a:ln/>
        </p:spPr>
      </p:pic>
      <p:sp>
        <p:nvSpPr>
          <p:cNvPr id="19" name="Rectangle 18">
            <a:extLst>
              <a:ext uri="{FF2B5EF4-FFF2-40B4-BE49-F238E27FC236}">
                <a16:creationId xmlns:a16="http://schemas.microsoft.com/office/drawing/2014/main" id="{0848AC46-07E3-41D9-83C0-2947D407454D}"/>
              </a:ext>
            </a:extLst>
          </p:cNvPr>
          <p:cNvSpPr/>
          <p:nvPr/>
        </p:nvSpPr>
        <p:spPr>
          <a:xfrm>
            <a:off x="5956301" y="6548752"/>
            <a:ext cx="6054468" cy="338554"/>
          </a:xfrm>
          <a:prstGeom prst="rect">
            <a:avLst/>
          </a:prstGeom>
          <a:noFill/>
        </p:spPr>
        <p:txBody>
          <a:bodyPr wrap="square">
            <a:spAutoFit/>
          </a:bodyPr>
          <a:lstStyle/>
          <a:p>
            <a:pPr algn="r"/>
            <a:r>
              <a:rPr lang="en-US" sz="1600" dirty="0">
                <a:solidFill>
                  <a:schemeClr val="bg1"/>
                </a:solidFill>
                <a:latin typeface="Lora" pitchFamily="2" charset="0"/>
              </a:rPr>
              <a:t>Dorison, Lerner… Coles. R&amp;R; </a:t>
            </a:r>
            <a:r>
              <a:rPr lang="en-US" sz="1600" i="1" dirty="0">
                <a:solidFill>
                  <a:schemeClr val="bg1"/>
                </a:solidFill>
                <a:latin typeface="Lora" pitchFamily="2" charset="0"/>
              </a:rPr>
              <a:t>Affective Science</a:t>
            </a:r>
          </a:p>
        </p:txBody>
      </p:sp>
      <p:pic>
        <p:nvPicPr>
          <p:cNvPr id="5" name="Picture 4" descr="A picture containing shape&#10;&#10;Description automatically generated">
            <a:extLst>
              <a:ext uri="{FF2B5EF4-FFF2-40B4-BE49-F238E27FC236}">
                <a16:creationId xmlns:a16="http://schemas.microsoft.com/office/drawing/2014/main" id="{5B7E16D0-C23A-46BB-B57E-55D9205235EB}"/>
              </a:ext>
            </a:extLst>
          </p:cNvPr>
          <p:cNvPicPr>
            <a:picLocks noChangeAspect="1"/>
          </p:cNvPicPr>
          <p:nvPr/>
        </p:nvPicPr>
        <p:blipFill>
          <a:blip r:embed="rId4">
            <a:duotone>
              <a:prstClr val="black"/>
              <a:schemeClr val="accent1">
                <a:tint val="45000"/>
                <a:satMod val="400000"/>
              </a:schemeClr>
            </a:duotone>
          </a:blip>
          <a:stretch>
            <a:fillRect/>
          </a:stretch>
        </p:blipFill>
        <p:spPr>
          <a:xfrm>
            <a:off x="884989" y="3121986"/>
            <a:ext cx="4046431" cy="825392"/>
          </a:xfrm>
          <a:prstGeom prst="rect">
            <a:avLst/>
          </a:prstGeom>
        </p:spPr>
      </p:pic>
      <p:sp>
        <p:nvSpPr>
          <p:cNvPr id="16" name="Rectangle 15">
            <a:extLst>
              <a:ext uri="{FF2B5EF4-FFF2-40B4-BE49-F238E27FC236}">
                <a16:creationId xmlns:a16="http://schemas.microsoft.com/office/drawing/2014/main" id="{91D3E015-505E-4492-A557-E6FA39B091C1}"/>
              </a:ext>
            </a:extLst>
          </p:cNvPr>
          <p:cNvSpPr/>
          <p:nvPr/>
        </p:nvSpPr>
        <p:spPr>
          <a:xfrm>
            <a:off x="6642101" y="4513689"/>
            <a:ext cx="1520882" cy="1524000"/>
          </a:xfrm>
          <a:prstGeom prst="rect">
            <a:avLst/>
          </a:prstGeom>
          <a:solidFill>
            <a:srgbClr val="EBEB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770AC2F5-C025-45B3-A6DA-ADAAD1A3981F}"/>
              </a:ext>
            </a:extLst>
          </p:cNvPr>
          <p:cNvSpPr/>
          <p:nvPr/>
        </p:nvSpPr>
        <p:spPr>
          <a:xfrm>
            <a:off x="6642101" y="2772682"/>
            <a:ext cx="1520882" cy="1524000"/>
          </a:xfrm>
          <a:prstGeom prst="rect">
            <a:avLst/>
          </a:prstGeom>
          <a:solidFill>
            <a:srgbClr val="EBEB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96C7B5A5-E714-4479-812F-9ECF775D665B}"/>
              </a:ext>
            </a:extLst>
          </p:cNvPr>
          <p:cNvSpPr/>
          <p:nvPr/>
        </p:nvSpPr>
        <p:spPr>
          <a:xfrm>
            <a:off x="6642101" y="1069775"/>
            <a:ext cx="1520882" cy="1524000"/>
          </a:xfrm>
          <a:prstGeom prst="rect">
            <a:avLst/>
          </a:prstGeom>
          <a:solidFill>
            <a:srgbClr val="EBEB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0FF252EE-7DFF-4835-8FA8-91A795A00ADC}"/>
              </a:ext>
            </a:extLst>
          </p:cNvPr>
          <p:cNvSpPr/>
          <p:nvPr/>
        </p:nvSpPr>
        <p:spPr>
          <a:xfrm>
            <a:off x="8333830" y="1069775"/>
            <a:ext cx="1520882" cy="1524000"/>
          </a:xfrm>
          <a:prstGeom prst="rect">
            <a:avLst/>
          </a:prstGeom>
          <a:solidFill>
            <a:srgbClr val="EBEB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61AC4AF-72CC-4176-B2E7-D40D4DE64E7A}"/>
              </a:ext>
            </a:extLst>
          </p:cNvPr>
          <p:cNvSpPr/>
          <p:nvPr/>
        </p:nvSpPr>
        <p:spPr>
          <a:xfrm>
            <a:off x="8333830" y="2782048"/>
            <a:ext cx="1520882" cy="1524000"/>
          </a:xfrm>
          <a:prstGeom prst="rect">
            <a:avLst/>
          </a:prstGeom>
          <a:solidFill>
            <a:srgbClr val="EBEB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22034A2F-3756-49F5-A94B-E976380DAE03}"/>
              </a:ext>
            </a:extLst>
          </p:cNvPr>
          <p:cNvSpPr/>
          <p:nvPr/>
        </p:nvSpPr>
        <p:spPr>
          <a:xfrm>
            <a:off x="8345862" y="4513689"/>
            <a:ext cx="1520882" cy="1524000"/>
          </a:xfrm>
          <a:prstGeom prst="rect">
            <a:avLst/>
          </a:prstGeom>
          <a:solidFill>
            <a:srgbClr val="EBEB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314C8990-5DF9-49B8-86FE-07FA1C46239F}"/>
              </a:ext>
            </a:extLst>
          </p:cNvPr>
          <p:cNvSpPr/>
          <p:nvPr/>
        </p:nvSpPr>
        <p:spPr>
          <a:xfrm>
            <a:off x="10038259" y="1069775"/>
            <a:ext cx="1520882" cy="1524000"/>
          </a:xfrm>
          <a:prstGeom prst="rect">
            <a:avLst/>
          </a:prstGeom>
          <a:solidFill>
            <a:srgbClr val="EBEB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9F141030-26E0-4ED3-A20E-7FE9970736CF}"/>
              </a:ext>
            </a:extLst>
          </p:cNvPr>
          <p:cNvSpPr/>
          <p:nvPr/>
        </p:nvSpPr>
        <p:spPr>
          <a:xfrm>
            <a:off x="10056390" y="2765626"/>
            <a:ext cx="1520882" cy="1524000"/>
          </a:xfrm>
          <a:prstGeom prst="rect">
            <a:avLst/>
          </a:prstGeom>
          <a:solidFill>
            <a:srgbClr val="EBEB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2783627A-09E6-4C88-A8D7-EE46023C0A0B}"/>
              </a:ext>
            </a:extLst>
          </p:cNvPr>
          <p:cNvSpPr/>
          <p:nvPr/>
        </p:nvSpPr>
        <p:spPr>
          <a:xfrm>
            <a:off x="10056390" y="4523055"/>
            <a:ext cx="1520882" cy="1524000"/>
          </a:xfrm>
          <a:prstGeom prst="rect">
            <a:avLst/>
          </a:prstGeom>
          <a:solidFill>
            <a:srgbClr val="EBEB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43710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Shape 233"/>
        <p:cNvGrpSpPr/>
        <p:nvPr/>
      </p:nvGrpSpPr>
      <p:grpSpPr>
        <a:xfrm>
          <a:off x="0" y="0"/>
          <a:ext cx="0" cy="0"/>
          <a:chOff x="0" y="0"/>
          <a:chExt cx="0" cy="0"/>
        </a:xfrm>
      </p:grpSpPr>
      <p:sp>
        <p:nvSpPr>
          <p:cNvPr id="13" name="Google Shape;238;p18">
            <a:extLst>
              <a:ext uri="{FF2B5EF4-FFF2-40B4-BE49-F238E27FC236}">
                <a16:creationId xmlns:a16="http://schemas.microsoft.com/office/drawing/2014/main" id="{FC0C371B-C756-4CE3-9647-ABDD22F44B63}"/>
              </a:ext>
            </a:extLst>
          </p:cNvPr>
          <p:cNvSpPr/>
          <p:nvPr/>
        </p:nvSpPr>
        <p:spPr>
          <a:xfrm>
            <a:off x="-6938" y="6604000"/>
            <a:ext cx="12198938" cy="254000"/>
          </a:xfrm>
          <a:prstGeom prst="rect">
            <a:avLst/>
          </a:prstGeom>
          <a:solidFill>
            <a:srgbClr val="05121F"/>
          </a:solidFill>
          <a:ln>
            <a:noFill/>
          </a:ln>
        </p:spPr>
        <p:txBody>
          <a:bodyPr spcFirstLastPara="1" wrap="square" lIns="91425" tIns="45700" rIns="91425" bIns="45700" anchor="ctr" anchorCtr="0">
            <a:noAutofit/>
          </a:bodyPr>
          <a:lstStyle/>
          <a:p>
            <a:pPr algn="ctr"/>
            <a:endParaRPr sz="1800" dirty="0">
              <a:solidFill>
                <a:schemeClr val="lt1"/>
              </a:solidFill>
              <a:latin typeface="Verdana"/>
              <a:ea typeface="Verdana"/>
              <a:cs typeface="Verdana"/>
              <a:sym typeface="Verdana"/>
            </a:endParaRPr>
          </a:p>
        </p:txBody>
      </p:sp>
      <p:pic>
        <p:nvPicPr>
          <p:cNvPr id="9" name="image1.png">
            <a:extLst>
              <a:ext uri="{FF2B5EF4-FFF2-40B4-BE49-F238E27FC236}">
                <a16:creationId xmlns:a16="http://schemas.microsoft.com/office/drawing/2014/main" id="{367D1849-3FA3-4045-946F-2D7BC0E09D97}"/>
              </a:ext>
            </a:extLst>
          </p:cNvPr>
          <p:cNvPicPr>
            <a:picLocks noChangeAspect="1"/>
          </p:cNvPicPr>
          <p:nvPr/>
        </p:nvPicPr>
        <p:blipFill rotWithShape="1">
          <a:blip r:embed="rId3"/>
          <a:srcRect t="3048" r="49711"/>
          <a:stretch/>
        </p:blipFill>
        <p:spPr>
          <a:xfrm>
            <a:off x="6096001" y="549919"/>
            <a:ext cx="6096000" cy="5969527"/>
          </a:xfrm>
          <a:prstGeom prst="rect">
            <a:avLst/>
          </a:prstGeom>
          <a:ln/>
        </p:spPr>
      </p:pic>
      <p:sp>
        <p:nvSpPr>
          <p:cNvPr id="19" name="Rectangle 18">
            <a:extLst>
              <a:ext uri="{FF2B5EF4-FFF2-40B4-BE49-F238E27FC236}">
                <a16:creationId xmlns:a16="http://schemas.microsoft.com/office/drawing/2014/main" id="{0848AC46-07E3-41D9-83C0-2947D407454D}"/>
              </a:ext>
            </a:extLst>
          </p:cNvPr>
          <p:cNvSpPr/>
          <p:nvPr/>
        </p:nvSpPr>
        <p:spPr>
          <a:xfrm>
            <a:off x="5956301" y="6548752"/>
            <a:ext cx="6054468" cy="338554"/>
          </a:xfrm>
          <a:prstGeom prst="rect">
            <a:avLst/>
          </a:prstGeom>
          <a:noFill/>
        </p:spPr>
        <p:txBody>
          <a:bodyPr wrap="square">
            <a:spAutoFit/>
          </a:bodyPr>
          <a:lstStyle/>
          <a:p>
            <a:pPr algn="r"/>
            <a:r>
              <a:rPr lang="en-US" sz="1600" dirty="0">
                <a:solidFill>
                  <a:schemeClr val="bg1"/>
                </a:solidFill>
                <a:latin typeface="Lora" pitchFamily="2" charset="0"/>
              </a:rPr>
              <a:t>Dorison, Lerner… Coles. R&amp;R; </a:t>
            </a:r>
            <a:r>
              <a:rPr lang="en-US" sz="1600" i="1" dirty="0">
                <a:solidFill>
                  <a:schemeClr val="bg1"/>
                </a:solidFill>
                <a:latin typeface="Lora" pitchFamily="2" charset="0"/>
              </a:rPr>
              <a:t>Affective Science</a:t>
            </a:r>
          </a:p>
        </p:txBody>
      </p:sp>
      <p:pic>
        <p:nvPicPr>
          <p:cNvPr id="5" name="Picture 4" descr="A picture containing shape&#10;&#10;Description automatically generated">
            <a:extLst>
              <a:ext uri="{FF2B5EF4-FFF2-40B4-BE49-F238E27FC236}">
                <a16:creationId xmlns:a16="http://schemas.microsoft.com/office/drawing/2014/main" id="{5B7E16D0-C23A-46BB-B57E-55D9205235EB}"/>
              </a:ext>
            </a:extLst>
          </p:cNvPr>
          <p:cNvPicPr>
            <a:picLocks noChangeAspect="1"/>
          </p:cNvPicPr>
          <p:nvPr/>
        </p:nvPicPr>
        <p:blipFill>
          <a:blip r:embed="rId4">
            <a:duotone>
              <a:prstClr val="black"/>
              <a:schemeClr val="accent1">
                <a:tint val="45000"/>
                <a:satMod val="400000"/>
              </a:schemeClr>
            </a:duotone>
          </a:blip>
          <a:stretch>
            <a:fillRect/>
          </a:stretch>
        </p:blipFill>
        <p:spPr>
          <a:xfrm>
            <a:off x="884989" y="3121986"/>
            <a:ext cx="4046431" cy="825392"/>
          </a:xfrm>
          <a:prstGeom prst="rect">
            <a:avLst/>
          </a:prstGeom>
        </p:spPr>
      </p:pic>
      <p:sp>
        <p:nvSpPr>
          <p:cNvPr id="16" name="Rectangle 15">
            <a:extLst>
              <a:ext uri="{FF2B5EF4-FFF2-40B4-BE49-F238E27FC236}">
                <a16:creationId xmlns:a16="http://schemas.microsoft.com/office/drawing/2014/main" id="{91D3E015-505E-4492-A557-E6FA39B091C1}"/>
              </a:ext>
            </a:extLst>
          </p:cNvPr>
          <p:cNvSpPr/>
          <p:nvPr/>
        </p:nvSpPr>
        <p:spPr>
          <a:xfrm>
            <a:off x="6642101" y="4513689"/>
            <a:ext cx="1520882" cy="1524000"/>
          </a:xfrm>
          <a:prstGeom prst="rect">
            <a:avLst/>
          </a:prstGeom>
          <a:solidFill>
            <a:srgbClr val="EBEB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770AC2F5-C025-45B3-A6DA-ADAAD1A3981F}"/>
              </a:ext>
            </a:extLst>
          </p:cNvPr>
          <p:cNvSpPr/>
          <p:nvPr/>
        </p:nvSpPr>
        <p:spPr>
          <a:xfrm>
            <a:off x="6642101" y="2772682"/>
            <a:ext cx="1520882" cy="1524000"/>
          </a:xfrm>
          <a:prstGeom prst="rect">
            <a:avLst/>
          </a:prstGeom>
          <a:solidFill>
            <a:srgbClr val="EBEB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96C7B5A5-E714-4479-812F-9ECF775D665B}"/>
              </a:ext>
            </a:extLst>
          </p:cNvPr>
          <p:cNvSpPr/>
          <p:nvPr/>
        </p:nvSpPr>
        <p:spPr>
          <a:xfrm>
            <a:off x="6650422" y="1069775"/>
            <a:ext cx="1473776" cy="1524000"/>
          </a:xfrm>
          <a:prstGeom prst="rect">
            <a:avLst/>
          </a:prstGeom>
          <a:solidFill>
            <a:srgbClr val="EBEB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0FF252EE-7DFF-4835-8FA8-91A795A00ADC}"/>
              </a:ext>
            </a:extLst>
          </p:cNvPr>
          <p:cNvSpPr/>
          <p:nvPr/>
        </p:nvSpPr>
        <p:spPr>
          <a:xfrm>
            <a:off x="8333830" y="1069775"/>
            <a:ext cx="1520882" cy="1524000"/>
          </a:xfrm>
          <a:prstGeom prst="rect">
            <a:avLst/>
          </a:prstGeom>
          <a:solidFill>
            <a:srgbClr val="EBEB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61AC4AF-72CC-4176-B2E7-D40D4DE64E7A}"/>
              </a:ext>
            </a:extLst>
          </p:cNvPr>
          <p:cNvSpPr/>
          <p:nvPr/>
        </p:nvSpPr>
        <p:spPr>
          <a:xfrm>
            <a:off x="8333830" y="2782048"/>
            <a:ext cx="1520882" cy="1524000"/>
          </a:xfrm>
          <a:prstGeom prst="rect">
            <a:avLst/>
          </a:prstGeom>
          <a:solidFill>
            <a:srgbClr val="EBEB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22034A2F-3756-49F5-A94B-E976380DAE03}"/>
              </a:ext>
            </a:extLst>
          </p:cNvPr>
          <p:cNvSpPr/>
          <p:nvPr/>
        </p:nvSpPr>
        <p:spPr>
          <a:xfrm>
            <a:off x="8345862" y="4513689"/>
            <a:ext cx="1520882" cy="1524000"/>
          </a:xfrm>
          <a:prstGeom prst="rect">
            <a:avLst/>
          </a:prstGeom>
          <a:solidFill>
            <a:srgbClr val="EBEB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314C8990-5DF9-49B8-86FE-07FA1C46239F}"/>
              </a:ext>
            </a:extLst>
          </p:cNvPr>
          <p:cNvSpPr/>
          <p:nvPr/>
        </p:nvSpPr>
        <p:spPr>
          <a:xfrm>
            <a:off x="10038259" y="1069775"/>
            <a:ext cx="1520882" cy="1524000"/>
          </a:xfrm>
          <a:prstGeom prst="rect">
            <a:avLst/>
          </a:prstGeom>
          <a:solidFill>
            <a:srgbClr val="EBEB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9F141030-26E0-4ED3-A20E-7FE9970736CF}"/>
              </a:ext>
            </a:extLst>
          </p:cNvPr>
          <p:cNvSpPr/>
          <p:nvPr/>
        </p:nvSpPr>
        <p:spPr>
          <a:xfrm>
            <a:off x="10056390" y="2765626"/>
            <a:ext cx="1520882" cy="1524000"/>
          </a:xfrm>
          <a:prstGeom prst="rect">
            <a:avLst/>
          </a:prstGeom>
          <a:solidFill>
            <a:srgbClr val="EBEB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2783627A-09E6-4C88-A8D7-EE46023C0A0B}"/>
              </a:ext>
            </a:extLst>
          </p:cNvPr>
          <p:cNvSpPr/>
          <p:nvPr/>
        </p:nvSpPr>
        <p:spPr>
          <a:xfrm>
            <a:off x="10056390" y="4523055"/>
            <a:ext cx="1520882" cy="1524000"/>
          </a:xfrm>
          <a:prstGeom prst="rect">
            <a:avLst/>
          </a:prstGeom>
          <a:solidFill>
            <a:srgbClr val="EBEB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ED401C5-6EB9-4AF8-97C3-A8E3A3292510}"/>
              </a:ext>
            </a:extLst>
          </p:cNvPr>
          <p:cNvSpPr/>
          <p:nvPr/>
        </p:nvSpPr>
        <p:spPr>
          <a:xfrm>
            <a:off x="6914815" y="300379"/>
            <a:ext cx="182880" cy="182880"/>
          </a:xfrm>
          <a:prstGeom prst="rect">
            <a:avLst/>
          </a:prstGeom>
          <a:solidFill>
            <a:srgbClr val="DAA5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4FF1E32F-1BF2-4F8E-9624-17662866ED0B}"/>
              </a:ext>
            </a:extLst>
          </p:cNvPr>
          <p:cNvSpPr txBox="1"/>
          <p:nvPr/>
        </p:nvSpPr>
        <p:spPr>
          <a:xfrm>
            <a:off x="7085663" y="241998"/>
            <a:ext cx="1038535" cy="276999"/>
          </a:xfrm>
          <a:prstGeom prst="rect">
            <a:avLst/>
          </a:prstGeom>
          <a:noFill/>
        </p:spPr>
        <p:txBody>
          <a:bodyPr wrap="square">
            <a:spAutoFit/>
          </a:bodyPr>
          <a:lstStyle/>
          <a:p>
            <a:r>
              <a:rPr lang="en-US" sz="1200" i="1" dirty="0">
                <a:latin typeface="Lora" panose="020B0604020202020204" charset="0"/>
              </a:rPr>
              <a:t>p</a:t>
            </a:r>
            <a:r>
              <a:rPr lang="en-US" sz="1200" dirty="0">
                <a:latin typeface="Lora" panose="020B0604020202020204" charset="0"/>
              </a:rPr>
              <a:t> &lt; .05 </a:t>
            </a:r>
          </a:p>
        </p:txBody>
      </p:sp>
      <p:sp>
        <p:nvSpPr>
          <p:cNvPr id="27" name="Rectangle 26">
            <a:extLst>
              <a:ext uri="{FF2B5EF4-FFF2-40B4-BE49-F238E27FC236}">
                <a16:creationId xmlns:a16="http://schemas.microsoft.com/office/drawing/2014/main" id="{7A4095BE-4FE9-49F4-9C3B-D9CC063F1306}"/>
              </a:ext>
            </a:extLst>
          </p:cNvPr>
          <p:cNvSpPr/>
          <p:nvPr/>
        </p:nvSpPr>
        <p:spPr>
          <a:xfrm>
            <a:off x="7988424" y="300379"/>
            <a:ext cx="182880" cy="182880"/>
          </a:xfrm>
          <a:prstGeom prst="rect">
            <a:avLst/>
          </a:prstGeom>
          <a:solidFill>
            <a:srgbClr val="A9A9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8625E1AA-7174-4714-8FD0-3870A9D20E2B}"/>
              </a:ext>
            </a:extLst>
          </p:cNvPr>
          <p:cNvSpPr txBox="1"/>
          <p:nvPr/>
        </p:nvSpPr>
        <p:spPr>
          <a:xfrm>
            <a:off x="8159272" y="241998"/>
            <a:ext cx="1038535" cy="276999"/>
          </a:xfrm>
          <a:prstGeom prst="rect">
            <a:avLst/>
          </a:prstGeom>
          <a:noFill/>
        </p:spPr>
        <p:txBody>
          <a:bodyPr wrap="square">
            <a:spAutoFit/>
          </a:bodyPr>
          <a:lstStyle/>
          <a:p>
            <a:r>
              <a:rPr lang="en-US" sz="1200" i="1" dirty="0">
                <a:latin typeface="Lora" panose="020B0604020202020204" charset="0"/>
              </a:rPr>
              <a:t>p</a:t>
            </a:r>
            <a:r>
              <a:rPr lang="en-US" sz="1200" dirty="0">
                <a:latin typeface="Lora" panose="020B0604020202020204" charset="0"/>
              </a:rPr>
              <a:t> &gt; .05 </a:t>
            </a:r>
          </a:p>
        </p:txBody>
      </p:sp>
      <p:sp>
        <p:nvSpPr>
          <p:cNvPr id="29" name="Rectangle 28">
            <a:extLst>
              <a:ext uri="{FF2B5EF4-FFF2-40B4-BE49-F238E27FC236}">
                <a16:creationId xmlns:a16="http://schemas.microsoft.com/office/drawing/2014/main" id="{51BE935F-923B-4BB7-95D3-C6523474E336}"/>
              </a:ext>
            </a:extLst>
          </p:cNvPr>
          <p:cNvSpPr/>
          <p:nvPr/>
        </p:nvSpPr>
        <p:spPr>
          <a:xfrm>
            <a:off x="9020608" y="300379"/>
            <a:ext cx="182880" cy="182880"/>
          </a:xfrm>
          <a:prstGeom prst="rect">
            <a:avLst/>
          </a:prstGeom>
          <a:solidFill>
            <a:srgbClr val="EBEB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C6431AB4-2127-4C62-BC34-702F8B01E691}"/>
              </a:ext>
            </a:extLst>
          </p:cNvPr>
          <p:cNvSpPr txBox="1"/>
          <p:nvPr/>
        </p:nvSpPr>
        <p:spPr>
          <a:xfrm>
            <a:off x="9191456" y="241998"/>
            <a:ext cx="2031601" cy="276999"/>
          </a:xfrm>
          <a:prstGeom prst="rect">
            <a:avLst/>
          </a:prstGeom>
          <a:noFill/>
        </p:spPr>
        <p:txBody>
          <a:bodyPr wrap="square">
            <a:spAutoFit/>
          </a:bodyPr>
          <a:lstStyle/>
          <a:p>
            <a:r>
              <a:rPr lang="en-US" sz="1200" dirty="0">
                <a:latin typeface="Lora" panose="020B0604020202020204" charset="0"/>
              </a:rPr>
              <a:t>model convergence issue</a:t>
            </a:r>
          </a:p>
        </p:txBody>
      </p:sp>
    </p:spTree>
    <p:extLst>
      <p:ext uri="{BB962C8B-B14F-4D97-AF65-F5344CB8AC3E}">
        <p14:creationId xmlns:p14="http://schemas.microsoft.com/office/powerpoint/2010/main" val="3548788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500"/>
                                        <p:tgtEl>
                                          <p:spTgt spid="2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fade">
                                      <p:cBhvr>
                                        <p:cTn id="13" dur="500"/>
                                        <p:tgtEl>
                                          <p:spTgt spid="2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8"/>
                                        </p:tgtEl>
                                        <p:attrNameLst>
                                          <p:attrName>style.visibility</p:attrName>
                                        </p:attrNameLst>
                                      </p:cBhvr>
                                      <p:to>
                                        <p:strVal val="visible"/>
                                      </p:to>
                                    </p:set>
                                    <p:animEffect transition="in" filter="fade">
                                      <p:cBhvr>
                                        <p:cTn id="16" dur="500"/>
                                        <p:tgtEl>
                                          <p:spTgt spid="28"/>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26" grpId="0"/>
      <p:bldP spid="27" grpId="0" animBg="1"/>
      <p:bldP spid="28" grpId="0"/>
      <p:bldP spid="29" grpId="0" animBg="1"/>
      <p:bldP spid="30" grpId="0"/>
    </p:bldLst>
  </p:timing>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Shape 233"/>
        <p:cNvGrpSpPr/>
        <p:nvPr/>
      </p:nvGrpSpPr>
      <p:grpSpPr>
        <a:xfrm>
          <a:off x="0" y="0"/>
          <a:ext cx="0" cy="0"/>
          <a:chOff x="0" y="0"/>
          <a:chExt cx="0" cy="0"/>
        </a:xfrm>
      </p:grpSpPr>
      <p:sp>
        <p:nvSpPr>
          <p:cNvPr id="13" name="Google Shape;238;p18">
            <a:extLst>
              <a:ext uri="{FF2B5EF4-FFF2-40B4-BE49-F238E27FC236}">
                <a16:creationId xmlns:a16="http://schemas.microsoft.com/office/drawing/2014/main" id="{FC0C371B-C756-4CE3-9647-ABDD22F44B63}"/>
              </a:ext>
            </a:extLst>
          </p:cNvPr>
          <p:cNvSpPr/>
          <p:nvPr/>
        </p:nvSpPr>
        <p:spPr>
          <a:xfrm>
            <a:off x="-6938" y="6604000"/>
            <a:ext cx="12198938" cy="254000"/>
          </a:xfrm>
          <a:prstGeom prst="rect">
            <a:avLst/>
          </a:prstGeom>
          <a:solidFill>
            <a:srgbClr val="05121F"/>
          </a:solidFill>
          <a:ln>
            <a:noFill/>
          </a:ln>
        </p:spPr>
        <p:txBody>
          <a:bodyPr spcFirstLastPara="1" wrap="square" lIns="91425" tIns="45700" rIns="91425" bIns="45700" anchor="ctr" anchorCtr="0">
            <a:noAutofit/>
          </a:bodyPr>
          <a:lstStyle/>
          <a:p>
            <a:pPr algn="ctr"/>
            <a:endParaRPr sz="1800" dirty="0">
              <a:solidFill>
                <a:schemeClr val="lt1"/>
              </a:solidFill>
              <a:latin typeface="Verdana"/>
              <a:ea typeface="Verdana"/>
              <a:cs typeface="Verdana"/>
              <a:sym typeface="Verdana"/>
            </a:endParaRPr>
          </a:p>
        </p:txBody>
      </p:sp>
      <p:pic>
        <p:nvPicPr>
          <p:cNvPr id="9" name="image1.png">
            <a:extLst>
              <a:ext uri="{FF2B5EF4-FFF2-40B4-BE49-F238E27FC236}">
                <a16:creationId xmlns:a16="http://schemas.microsoft.com/office/drawing/2014/main" id="{367D1849-3FA3-4045-946F-2D7BC0E09D97}"/>
              </a:ext>
            </a:extLst>
          </p:cNvPr>
          <p:cNvPicPr>
            <a:picLocks noChangeAspect="1"/>
          </p:cNvPicPr>
          <p:nvPr/>
        </p:nvPicPr>
        <p:blipFill rotWithShape="1">
          <a:blip r:embed="rId3"/>
          <a:srcRect t="3048" r="49711"/>
          <a:stretch/>
        </p:blipFill>
        <p:spPr>
          <a:xfrm>
            <a:off x="6096001" y="549919"/>
            <a:ext cx="6096000" cy="5969527"/>
          </a:xfrm>
          <a:prstGeom prst="rect">
            <a:avLst/>
          </a:prstGeom>
          <a:ln/>
        </p:spPr>
      </p:pic>
      <p:sp>
        <p:nvSpPr>
          <p:cNvPr id="19" name="Rectangle 18">
            <a:extLst>
              <a:ext uri="{FF2B5EF4-FFF2-40B4-BE49-F238E27FC236}">
                <a16:creationId xmlns:a16="http://schemas.microsoft.com/office/drawing/2014/main" id="{0848AC46-07E3-41D9-83C0-2947D407454D}"/>
              </a:ext>
            </a:extLst>
          </p:cNvPr>
          <p:cNvSpPr/>
          <p:nvPr/>
        </p:nvSpPr>
        <p:spPr>
          <a:xfrm>
            <a:off x="5956301" y="6548752"/>
            <a:ext cx="6054468" cy="338554"/>
          </a:xfrm>
          <a:prstGeom prst="rect">
            <a:avLst/>
          </a:prstGeom>
          <a:noFill/>
        </p:spPr>
        <p:txBody>
          <a:bodyPr wrap="square">
            <a:spAutoFit/>
          </a:bodyPr>
          <a:lstStyle/>
          <a:p>
            <a:pPr algn="r"/>
            <a:r>
              <a:rPr lang="en-US" sz="1600" dirty="0">
                <a:solidFill>
                  <a:schemeClr val="bg1"/>
                </a:solidFill>
                <a:latin typeface="Lora" pitchFamily="2" charset="0"/>
              </a:rPr>
              <a:t>Dorison, Lerner… Coles. R&amp;R; </a:t>
            </a:r>
            <a:r>
              <a:rPr lang="en-US" sz="1600" i="1" dirty="0">
                <a:solidFill>
                  <a:schemeClr val="bg1"/>
                </a:solidFill>
                <a:latin typeface="Lora" pitchFamily="2" charset="0"/>
              </a:rPr>
              <a:t>Affective Science</a:t>
            </a:r>
          </a:p>
        </p:txBody>
      </p:sp>
      <p:pic>
        <p:nvPicPr>
          <p:cNvPr id="5" name="Picture 4" descr="A picture containing shape&#10;&#10;Description automatically generated">
            <a:extLst>
              <a:ext uri="{FF2B5EF4-FFF2-40B4-BE49-F238E27FC236}">
                <a16:creationId xmlns:a16="http://schemas.microsoft.com/office/drawing/2014/main" id="{5B7E16D0-C23A-46BB-B57E-55D9205235EB}"/>
              </a:ext>
            </a:extLst>
          </p:cNvPr>
          <p:cNvPicPr>
            <a:picLocks noChangeAspect="1"/>
          </p:cNvPicPr>
          <p:nvPr/>
        </p:nvPicPr>
        <p:blipFill>
          <a:blip r:embed="rId4">
            <a:duotone>
              <a:prstClr val="black"/>
              <a:schemeClr val="accent1">
                <a:tint val="45000"/>
                <a:satMod val="400000"/>
              </a:schemeClr>
            </a:duotone>
          </a:blip>
          <a:stretch>
            <a:fillRect/>
          </a:stretch>
        </p:blipFill>
        <p:spPr>
          <a:xfrm>
            <a:off x="884989" y="3121986"/>
            <a:ext cx="4046431" cy="825392"/>
          </a:xfrm>
          <a:prstGeom prst="rect">
            <a:avLst/>
          </a:prstGeom>
        </p:spPr>
      </p:pic>
      <p:sp>
        <p:nvSpPr>
          <p:cNvPr id="16" name="Rectangle 15">
            <a:extLst>
              <a:ext uri="{FF2B5EF4-FFF2-40B4-BE49-F238E27FC236}">
                <a16:creationId xmlns:a16="http://schemas.microsoft.com/office/drawing/2014/main" id="{91D3E015-505E-4492-A557-E6FA39B091C1}"/>
              </a:ext>
            </a:extLst>
          </p:cNvPr>
          <p:cNvSpPr/>
          <p:nvPr/>
        </p:nvSpPr>
        <p:spPr>
          <a:xfrm>
            <a:off x="6642101" y="4513689"/>
            <a:ext cx="1520882" cy="1524000"/>
          </a:xfrm>
          <a:prstGeom prst="rect">
            <a:avLst/>
          </a:prstGeom>
          <a:solidFill>
            <a:srgbClr val="EBEB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770AC2F5-C025-45B3-A6DA-ADAAD1A3981F}"/>
              </a:ext>
            </a:extLst>
          </p:cNvPr>
          <p:cNvSpPr/>
          <p:nvPr/>
        </p:nvSpPr>
        <p:spPr>
          <a:xfrm>
            <a:off x="6642101" y="2772682"/>
            <a:ext cx="1520882" cy="1524000"/>
          </a:xfrm>
          <a:prstGeom prst="rect">
            <a:avLst/>
          </a:prstGeom>
          <a:solidFill>
            <a:srgbClr val="EBEB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96C7B5A5-E714-4479-812F-9ECF775D665B}"/>
              </a:ext>
            </a:extLst>
          </p:cNvPr>
          <p:cNvSpPr/>
          <p:nvPr/>
        </p:nvSpPr>
        <p:spPr>
          <a:xfrm>
            <a:off x="6650422" y="1069775"/>
            <a:ext cx="1236278" cy="1524000"/>
          </a:xfrm>
          <a:prstGeom prst="rect">
            <a:avLst/>
          </a:prstGeom>
          <a:solidFill>
            <a:srgbClr val="EBEB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0FF252EE-7DFF-4835-8FA8-91A795A00ADC}"/>
              </a:ext>
            </a:extLst>
          </p:cNvPr>
          <p:cNvSpPr/>
          <p:nvPr/>
        </p:nvSpPr>
        <p:spPr>
          <a:xfrm>
            <a:off x="8333830" y="1069775"/>
            <a:ext cx="1520882" cy="1524000"/>
          </a:xfrm>
          <a:prstGeom prst="rect">
            <a:avLst/>
          </a:prstGeom>
          <a:solidFill>
            <a:srgbClr val="EBEB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61AC4AF-72CC-4176-B2E7-D40D4DE64E7A}"/>
              </a:ext>
            </a:extLst>
          </p:cNvPr>
          <p:cNvSpPr/>
          <p:nvPr/>
        </p:nvSpPr>
        <p:spPr>
          <a:xfrm>
            <a:off x="8333830" y="2782048"/>
            <a:ext cx="1520882" cy="1524000"/>
          </a:xfrm>
          <a:prstGeom prst="rect">
            <a:avLst/>
          </a:prstGeom>
          <a:solidFill>
            <a:srgbClr val="EBEB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22034A2F-3756-49F5-A94B-E976380DAE03}"/>
              </a:ext>
            </a:extLst>
          </p:cNvPr>
          <p:cNvSpPr/>
          <p:nvPr/>
        </p:nvSpPr>
        <p:spPr>
          <a:xfrm>
            <a:off x="8345862" y="4513689"/>
            <a:ext cx="1520882" cy="1524000"/>
          </a:xfrm>
          <a:prstGeom prst="rect">
            <a:avLst/>
          </a:prstGeom>
          <a:solidFill>
            <a:srgbClr val="EBEB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314C8990-5DF9-49B8-86FE-07FA1C46239F}"/>
              </a:ext>
            </a:extLst>
          </p:cNvPr>
          <p:cNvSpPr/>
          <p:nvPr/>
        </p:nvSpPr>
        <p:spPr>
          <a:xfrm>
            <a:off x="10038259" y="1069775"/>
            <a:ext cx="1520882" cy="1524000"/>
          </a:xfrm>
          <a:prstGeom prst="rect">
            <a:avLst/>
          </a:prstGeom>
          <a:solidFill>
            <a:srgbClr val="EBEB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9F141030-26E0-4ED3-A20E-7FE9970736CF}"/>
              </a:ext>
            </a:extLst>
          </p:cNvPr>
          <p:cNvSpPr/>
          <p:nvPr/>
        </p:nvSpPr>
        <p:spPr>
          <a:xfrm>
            <a:off x="10056390" y="2765626"/>
            <a:ext cx="1520882" cy="1524000"/>
          </a:xfrm>
          <a:prstGeom prst="rect">
            <a:avLst/>
          </a:prstGeom>
          <a:solidFill>
            <a:srgbClr val="EBEB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2783627A-09E6-4C88-A8D7-EE46023C0A0B}"/>
              </a:ext>
            </a:extLst>
          </p:cNvPr>
          <p:cNvSpPr/>
          <p:nvPr/>
        </p:nvSpPr>
        <p:spPr>
          <a:xfrm>
            <a:off x="10056390" y="4523055"/>
            <a:ext cx="1520882" cy="1524000"/>
          </a:xfrm>
          <a:prstGeom prst="rect">
            <a:avLst/>
          </a:prstGeom>
          <a:solidFill>
            <a:srgbClr val="EBEB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ED401C5-6EB9-4AF8-97C3-A8E3A3292510}"/>
              </a:ext>
            </a:extLst>
          </p:cNvPr>
          <p:cNvSpPr/>
          <p:nvPr/>
        </p:nvSpPr>
        <p:spPr>
          <a:xfrm>
            <a:off x="6914815" y="300379"/>
            <a:ext cx="182880" cy="182880"/>
          </a:xfrm>
          <a:prstGeom prst="rect">
            <a:avLst/>
          </a:prstGeom>
          <a:solidFill>
            <a:srgbClr val="DAA5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4FF1E32F-1BF2-4F8E-9624-17662866ED0B}"/>
              </a:ext>
            </a:extLst>
          </p:cNvPr>
          <p:cNvSpPr txBox="1"/>
          <p:nvPr/>
        </p:nvSpPr>
        <p:spPr>
          <a:xfrm>
            <a:off x="7085663" y="241998"/>
            <a:ext cx="1038535" cy="276999"/>
          </a:xfrm>
          <a:prstGeom prst="rect">
            <a:avLst/>
          </a:prstGeom>
          <a:noFill/>
        </p:spPr>
        <p:txBody>
          <a:bodyPr wrap="square">
            <a:spAutoFit/>
          </a:bodyPr>
          <a:lstStyle/>
          <a:p>
            <a:r>
              <a:rPr lang="en-US" sz="1200" i="1" dirty="0">
                <a:latin typeface="Lora" panose="020B0604020202020204" charset="0"/>
              </a:rPr>
              <a:t>p</a:t>
            </a:r>
            <a:r>
              <a:rPr lang="en-US" sz="1200" dirty="0">
                <a:latin typeface="Lora" panose="020B0604020202020204" charset="0"/>
              </a:rPr>
              <a:t> &lt; .05 </a:t>
            </a:r>
          </a:p>
        </p:txBody>
      </p:sp>
      <p:sp>
        <p:nvSpPr>
          <p:cNvPr id="27" name="Rectangle 26">
            <a:extLst>
              <a:ext uri="{FF2B5EF4-FFF2-40B4-BE49-F238E27FC236}">
                <a16:creationId xmlns:a16="http://schemas.microsoft.com/office/drawing/2014/main" id="{7A4095BE-4FE9-49F4-9C3B-D9CC063F1306}"/>
              </a:ext>
            </a:extLst>
          </p:cNvPr>
          <p:cNvSpPr/>
          <p:nvPr/>
        </p:nvSpPr>
        <p:spPr>
          <a:xfrm>
            <a:off x="7988424" y="300379"/>
            <a:ext cx="182880" cy="182880"/>
          </a:xfrm>
          <a:prstGeom prst="rect">
            <a:avLst/>
          </a:prstGeom>
          <a:solidFill>
            <a:srgbClr val="A9A9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8625E1AA-7174-4714-8FD0-3870A9D20E2B}"/>
              </a:ext>
            </a:extLst>
          </p:cNvPr>
          <p:cNvSpPr txBox="1"/>
          <p:nvPr/>
        </p:nvSpPr>
        <p:spPr>
          <a:xfrm>
            <a:off x="8159272" y="241998"/>
            <a:ext cx="1038535" cy="276999"/>
          </a:xfrm>
          <a:prstGeom prst="rect">
            <a:avLst/>
          </a:prstGeom>
          <a:noFill/>
        </p:spPr>
        <p:txBody>
          <a:bodyPr wrap="square">
            <a:spAutoFit/>
          </a:bodyPr>
          <a:lstStyle/>
          <a:p>
            <a:r>
              <a:rPr lang="en-US" sz="1200" i="1" dirty="0">
                <a:latin typeface="Lora" panose="020B0604020202020204" charset="0"/>
              </a:rPr>
              <a:t>p</a:t>
            </a:r>
            <a:r>
              <a:rPr lang="en-US" sz="1200" dirty="0">
                <a:latin typeface="Lora" panose="020B0604020202020204" charset="0"/>
              </a:rPr>
              <a:t> &gt; .05 </a:t>
            </a:r>
          </a:p>
        </p:txBody>
      </p:sp>
      <p:sp>
        <p:nvSpPr>
          <p:cNvPr id="29" name="Rectangle 28">
            <a:extLst>
              <a:ext uri="{FF2B5EF4-FFF2-40B4-BE49-F238E27FC236}">
                <a16:creationId xmlns:a16="http://schemas.microsoft.com/office/drawing/2014/main" id="{51BE935F-923B-4BB7-95D3-C6523474E336}"/>
              </a:ext>
            </a:extLst>
          </p:cNvPr>
          <p:cNvSpPr/>
          <p:nvPr/>
        </p:nvSpPr>
        <p:spPr>
          <a:xfrm>
            <a:off x="9020608" y="300379"/>
            <a:ext cx="182880" cy="182880"/>
          </a:xfrm>
          <a:prstGeom prst="rect">
            <a:avLst/>
          </a:prstGeom>
          <a:solidFill>
            <a:srgbClr val="EBEB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C6431AB4-2127-4C62-BC34-702F8B01E691}"/>
              </a:ext>
            </a:extLst>
          </p:cNvPr>
          <p:cNvSpPr txBox="1"/>
          <p:nvPr/>
        </p:nvSpPr>
        <p:spPr>
          <a:xfrm>
            <a:off x="9191456" y="241998"/>
            <a:ext cx="2031601" cy="276999"/>
          </a:xfrm>
          <a:prstGeom prst="rect">
            <a:avLst/>
          </a:prstGeom>
          <a:noFill/>
        </p:spPr>
        <p:txBody>
          <a:bodyPr wrap="square">
            <a:spAutoFit/>
          </a:bodyPr>
          <a:lstStyle/>
          <a:p>
            <a:r>
              <a:rPr lang="en-US" sz="1200" dirty="0">
                <a:latin typeface="Lora" panose="020B0604020202020204" charset="0"/>
              </a:rPr>
              <a:t>model convergence issue</a:t>
            </a:r>
          </a:p>
        </p:txBody>
      </p:sp>
      <p:sp>
        <p:nvSpPr>
          <p:cNvPr id="2" name="Rectangle 1">
            <a:extLst>
              <a:ext uri="{FF2B5EF4-FFF2-40B4-BE49-F238E27FC236}">
                <a16:creationId xmlns:a16="http://schemas.microsoft.com/office/drawing/2014/main" id="{5F77ADB7-D3C8-4D8A-AA74-0D9D1F04E307}"/>
              </a:ext>
            </a:extLst>
          </p:cNvPr>
          <p:cNvSpPr/>
          <p:nvPr/>
        </p:nvSpPr>
        <p:spPr>
          <a:xfrm>
            <a:off x="7886700" y="1044375"/>
            <a:ext cx="284604" cy="16437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062344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6" name="Google Shape;238;p18">
            <a:extLst>
              <a:ext uri="{FF2B5EF4-FFF2-40B4-BE49-F238E27FC236}">
                <a16:creationId xmlns:a16="http://schemas.microsoft.com/office/drawing/2014/main" id="{2517FAC0-E6CA-41F8-97CA-FFC2EA329EF8}"/>
              </a:ext>
            </a:extLst>
          </p:cNvPr>
          <p:cNvSpPr/>
          <p:nvPr/>
        </p:nvSpPr>
        <p:spPr>
          <a:xfrm>
            <a:off x="-6938" y="6604000"/>
            <a:ext cx="12198938" cy="254000"/>
          </a:xfrm>
          <a:prstGeom prst="rect">
            <a:avLst/>
          </a:prstGeom>
          <a:solidFill>
            <a:schemeClr val="tx1">
              <a:lumMod val="85000"/>
              <a:lumOff val="15000"/>
            </a:schemeClr>
          </a:solidFill>
          <a:ln>
            <a:noFill/>
          </a:ln>
        </p:spPr>
        <p:txBody>
          <a:bodyPr spcFirstLastPara="1" wrap="square" lIns="91425" tIns="45700" rIns="91425" bIns="45700" anchor="ctr" anchorCtr="0">
            <a:noAutofit/>
          </a:bodyPr>
          <a:lstStyle/>
          <a:p>
            <a:pPr algn="ctr"/>
            <a:endParaRPr sz="1800" dirty="0">
              <a:solidFill>
                <a:schemeClr val="lt1"/>
              </a:solidFill>
              <a:latin typeface="Verdana"/>
              <a:ea typeface="Verdana"/>
              <a:cs typeface="Verdana"/>
              <a:sym typeface="Verdana"/>
            </a:endParaRPr>
          </a:p>
        </p:txBody>
      </p:sp>
      <p:sp>
        <p:nvSpPr>
          <p:cNvPr id="10" name="Google Shape;449;p42">
            <a:extLst>
              <a:ext uri="{FF2B5EF4-FFF2-40B4-BE49-F238E27FC236}">
                <a16:creationId xmlns:a16="http://schemas.microsoft.com/office/drawing/2014/main" id="{35FCFF28-F7D6-4855-8DFB-54BC29F2CC5E}"/>
              </a:ext>
            </a:extLst>
          </p:cNvPr>
          <p:cNvSpPr/>
          <p:nvPr/>
        </p:nvSpPr>
        <p:spPr>
          <a:xfrm>
            <a:off x="0" y="-1"/>
            <a:ext cx="12192000" cy="999259"/>
          </a:xfrm>
          <a:prstGeom prst="rect">
            <a:avLst/>
          </a:prstGeom>
          <a:solidFill>
            <a:schemeClr val="tx1">
              <a:lumMod val="85000"/>
              <a:lumOff val="15000"/>
            </a:schemeClr>
          </a:solidFill>
          <a:ln>
            <a:noFill/>
          </a:ln>
        </p:spPr>
        <p:txBody>
          <a:bodyPr spcFirstLastPara="1" wrap="square" lIns="91425" tIns="45700" rIns="91425" bIns="45700" anchor="ctr" anchorCtr="0">
            <a:noAutofit/>
          </a:bodyPr>
          <a:lstStyle/>
          <a:p>
            <a:pPr algn="ctr"/>
            <a:endParaRPr sz="1800" dirty="0">
              <a:solidFill>
                <a:schemeClr val="lt1"/>
              </a:solidFill>
              <a:latin typeface="Lora" pitchFamily="2" charset="0"/>
              <a:ea typeface="Verdana"/>
              <a:cs typeface="Verdana"/>
              <a:sym typeface="Verdana"/>
            </a:endParaRPr>
          </a:p>
        </p:txBody>
      </p:sp>
      <p:sp>
        <p:nvSpPr>
          <p:cNvPr id="9" name="Google Shape;449;p42">
            <a:extLst>
              <a:ext uri="{FF2B5EF4-FFF2-40B4-BE49-F238E27FC236}">
                <a16:creationId xmlns:a16="http://schemas.microsoft.com/office/drawing/2014/main" id="{DA477EC1-DCF8-4908-A4C9-63D5C9ED8FFE}"/>
              </a:ext>
            </a:extLst>
          </p:cNvPr>
          <p:cNvSpPr/>
          <p:nvPr/>
        </p:nvSpPr>
        <p:spPr>
          <a:xfrm>
            <a:off x="130628" y="256371"/>
            <a:ext cx="12068309" cy="468566"/>
          </a:xfrm>
          <a:prstGeom prst="rect">
            <a:avLst/>
          </a:prstGeom>
          <a:noFill/>
          <a:ln>
            <a:noFill/>
          </a:ln>
        </p:spPr>
        <p:txBody>
          <a:bodyPr spcFirstLastPara="1" wrap="square" lIns="91425" tIns="45700" rIns="91425" bIns="45700" anchor="ctr" anchorCtr="0">
            <a:noAutofit/>
          </a:bodyPr>
          <a:lstStyle/>
          <a:p>
            <a:pPr>
              <a:buClr>
                <a:srgbClr val="404040"/>
              </a:buClr>
              <a:buSzPts val="2000"/>
            </a:pPr>
            <a:r>
              <a:rPr lang="en-US" sz="2400" b="1" dirty="0">
                <a:solidFill>
                  <a:schemeClr val="bg1"/>
                </a:solidFill>
                <a:latin typeface="Lora" pitchFamily="2" charset="0"/>
                <a:ea typeface="Quattrocento Sans"/>
                <a:cs typeface="Quattrocento Sans"/>
                <a:sym typeface="Quattrocento Sans"/>
              </a:rPr>
              <a:t>History behind the big team science movement</a:t>
            </a:r>
            <a:endParaRPr lang="en-US" sz="2000" dirty="0">
              <a:solidFill>
                <a:schemeClr val="bg1"/>
              </a:solidFill>
              <a:latin typeface="Lora" pitchFamily="2" charset="0"/>
              <a:ea typeface="Quattrocento Sans"/>
              <a:cs typeface="Quattrocento Sans"/>
              <a:sym typeface="Quattrocento Sans"/>
            </a:endParaRPr>
          </a:p>
        </p:txBody>
      </p:sp>
      <p:sp>
        <p:nvSpPr>
          <p:cNvPr id="19" name="Rectangle 18">
            <a:extLst>
              <a:ext uri="{FF2B5EF4-FFF2-40B4-BE49-F238E27FC236}">
                <a16:creationId xmlns:a16="http://schemas.microsoft.com/office/drawing/2014/main" id="{EE7615AB-F90F-4B77-96A7-A027D1B229C4}"/>
              </a:ext>
            </a:extLst>
          </p:cNvPr>
          <p:cNvSpPr/>
          <p:nvPr/>
        </p:nvSpPr>
        <p:spPr>
          <a:xfrm>
            <a:off x="5994401" y="6549478"/>
            <a:ext cx="6054468" cy="338554"/>
          </a:xfrm>
          <a:prstGeom prst="rect">
            <a:avLst/>
          </a:prstGeom>
          <a:noFill/>
        </p:spPr>
        <p:txBody>
          <a:bodyPr wrap="square">
            <a:spAutoFit/>
          </a:bodyPr>
          <a:lstStyle/>
          <a:p>
            <a:pPr algn="r"/>
            <a:r>
              <a:rPr lang="en-US" sz="1600" dirty="0" err="1">
                <a:solidFill>
                  <a:schemeClr val="bg1"/>
                </a:solidFill>
                <a:latin typeface="Lora" pitchFamily="2" charset="0"/>
              </a:rPr>
              <a:t>Bem</a:t>
            </a:r>
            <a:r>
              <a:rPr lang="en-US" sz="1600" dirty="0">
                <a:solidFill>
                  <a:schemeClr val="bg1"/>
                </a:solidFill>
                <a:latin typeface="Lora" pitchFamily="2" charset="0"/>
              </a:rPr>
              <a:t>, 2011; </a:t>
            </a:r>
            <a:r>
              <a:rPr lang="en-US" sz="1600" dirty="0" err="1">
                <a:solidFill>
                  <a:schemeClr val="bg1"/>
                </a:solidFill>
                <a:latin typeface="Lora" pitchFamily="2" charset="0"/>
              </a:rPr>
              <a:t>Levelt</a:t>
            </a:r>
            <a:r>
              <a:rPr lang="en-US" sz="1600" dirty="0">
                <a:solidFill>
                  <a:schemeClr val="bg1"/>
                </a:solidFill>
                <a:latin typeface="Lora" pitchFamily="2" charset="0"/>
              </a:rPr>
              <a:t> et al., 2012; Simmons et al., 2011</a:t>
            </a:r>
            <a:endParaRPr lang="en-US" sz="1600" i="1" dirty="0">
              <a:solidFill>
                <a:schemeClr val="bg1"/>
              </a:solidFill>
              <a:latin typeface="Lora" pitchFamily="2" charset="0"/>
            </a:endParaRPr>
          </a:p>
        </p:txBody>
      </p:sp>
      <p:sp>
        <p:nvSpPr>
          <p:cNvPr id="26" name="Rectangle 25">
            <a:extLst>
              <a:ext uri="{FF2B5EF4-FFF2-40B4-BE49-F238E27FC236}">
                <a16:creationId xmlns:a16="http://schemas.microsoft.com/office/drawing/2014/main" id="{FF791C21-C860-404C-8EFC-9431FB4873AE}"/>
              </a:ext>
            </a:extLst>
          </p:cNvPr>
          <p:cNvSpPr/>
          <p:nvPr/>
        </p:nvSpPr>
        <p:spPr>
          <a:xfrm>
            <a:off x="130628" y="1053780"/>
            <a:ext cx="12061372" cy="52758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600" dirty="0"/>
          </a:p>
        </p:txBody>
      </p:sp>
      <p:sp>
        <p:nvSpPr>
          <p:cNvPr id="11" name="Rectangle 10">
            <a:extLst>
              <a:ext uri="{FF2B5EF4-FFF2-40B4-BE49-F238E27FC236}">
                <a16:creationId xmlns:a16="http://schemas.microsoft.com/office/drawing/2014/main" id="{85EA8BFF-570D-264C-A5F8-F6391194FE85}"/>
              </a:ext>
            </a:extLst>
          </p:cNvPr>
          <p:cNvSpPr/>
          <p:nvPr/>
        </p:nvSpPr>
        <p:spPr>
          <a:xfrm>
            <a:off x="144589" y="1392535"/>
            <a:ext cx="10782367" cy="899810"/>
          </a:xfrm>
          <a:prstGeom prst="rect">
            <a:avLst/>
          </a:prstGeom>
          <a:noFill/>
        </p:spPr>
        <p:txBody>
          <a:bodyPr wrap="square">
            <a:noAutofit/>
          </a:bodyPr>
          <a:lstStyle/>
          <a:p>
            <a:endParaRPr lang="en-US" sz="1600" b="0" i="1" dirty="0">
              <a:solidFill>
                <a:srgbClr val="222222"/>
              </a:solidFill>
              <a:effectLst/>
              <a:latin typeface="Arial" panose="020B0604020202020204" pitchFamily="34" charset="0"/>
            </a:endParaRPr>
          </a:p>
        </p:txBody>
      </p:sp>
      <p:sp>
        <p:nvSpPr>
          <p:cNvPr id="16" name="Rectangle 15">
            <a:extLst>
              <a:ext uri="{FF2B5EF4-FFF2-40B4-BE49-F238E27FC236}">
                <a16:creationId xmlns:a16="http://schemas.microsoft.com/office/drawing/2014/main" id="{5BC61CE1-FC41-D649-ABD5-800673502034}"/>
              </a:ext>
            </a:extLst>
          </p:cNvPr>
          <p:cNvSpPr/>
          <p:nvPr/>
        </p:nvSpPr>
        <p:spPr>
          <a:xfrm>
            <a:off x="144589" y="2691408"/>
            <a:ext cx="10782367" cy="899810"/>
          </a:xfrm>
          <a:prstGeom prst="rect">
            <a:avLst/>
          </a:prstGeom>
          <a:noFill/>
        </p:spPr>
        <p:txBody>
          <a:bodyPr wrap="square">
            <a:noAutofit/>
          </a:bodyPr>
          <a:lstStyle/>
          <a:p>
            <a:endParaRPr lang="en-US" sz="1600" b="0" i="1" dirty="0">
              <a:solidFill>
                <a:srgbClr val="222222"/>
              </a:solidFill>
              <a:effectLst/>
              <a:latin typeface="Arial" panose="020B0604020202020204" pitchFamily="34" charset="0"/>
            </a:endParaRPr>
          </a:p>
        </p:txBody>
      </p:sp>
      <p:sp>
        <p:nvSpPr>
          <p:cNvPr id="17" name="Rectangle 16">
            <a:extLst>
              <a:ext uri="{FF2B5EF4-FFF2-40B4-BE49-F238E27FC236}">
                <a16:creationId xmlns:a16="http://schemas.microsoft.com/office/drawing/2014/main" id="{E478E514-9F82-2A43-81D0-EE6C6157549F}"/>
              </a:ext>
            </a:extLst>
          </p:cNvPr>
          <p:cNvSpPr/>
          <p:nvPr/>
        </p:nvSpPr>
        <p:spPr>
          <a:xfrm>
            <a:off x="156035" y="4001163"/>
            <a:ext cx="10782367" cy="899810"/>
          </a:xfrm>
          <a:prstGeom prst="rect">
            <a:avLst/>
          </a:prstGeom>
          <a:noFill/>
        </p:spPr>
        <p:txBody>
          <a:bodyPr wrap="square">
            <a:noAutofit/>
          </a:bodyPr>
          <a:lstStyle/>
          <a:p>
            <a:endParaRPr lang="en-US" sz="1600" b="0" i="1" dirty="0">
              <a:solidFill>
                <a:srgbClr val="222222"/>
              </a:solidFill>
              <a:effectLst/>
              <a:latin typeface="Arial" panose="020B0604020202020204" pitchFamily="34" charset="0"/>
            </a:endParaRPr>
          </a:p>
        </p:txBody>
      </p:sp>
      <p:pic>
        <p:nvPicPr>
          <p:cNvPr id="4" name="Picture 3">
            <a:extLst>
              <a:ext uri="{FF2B5EF4-FFF2-40B4-BE49-F238E27FC236}">
                <a16:creationId xmlns:a16="http://schemas.microsoft.com/office/drawing/2014/main" id="{A603038F-4F4E-BE4D-81A4-1E16AD7FED33}"/>
              </a:ext>
            </a:extLst>
          </p:cNvPr>
          <p:cNvPicPr>
            <a:picLocks noChangeAspect="1"/>
          </p:cNvPicPr>
          <p:nvPr/>
        </p:nvPicPr>
        <p:blipFill>
          <a:blip r:embed="rId3"/>
          <a:stretch>
            <a:fillRect/>
          </a:stretch>
        </p:blipFill>
        <p:spPr>
          <a:xfrm>
            <a:off x="-6938" y="1093557"/>
            <a:ext cx="4700530" cy="2578763"/>
          </a:xfrm>
          <a:prstGeom prst="rect">
            <a:avLst/>
          </a:prstGeom>
        </p:spPr>
      </p:pic>
    </p:spTree>
    <p:extLst>
      <p:ext uri="{BB962C8B-B14F-4D97-AF65-F5344CB8AC3E}">
        <p14:creationId xmlns:p14="http://schemas.microsoft.com/office/powerpoint/2010/main" val="3408844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Shape 233"/>
        <p:cNvGrpSpPr/>
        <p:nvPr/>
      </p:nvGrpSpPr>
      <p:grpSpPr>
        <a:xfrm>
          <a:off x="0" y="0"/>
          <a:ext cx="0" cy="0"/>
          <a:chOff x="0" y="0"/>
          <a:chExt cx="0" cy="0"/>
        </a:xfrm>
      </p:grpSpPr>
      <p:sp>
        <p:nvSpPr>
          <p:cNvPr id="13" name="Google Shape;238;p18">
            <a:extLst>
              <a:ext uri="{FF2B5EF4-FFF2-40B4-BE49-F238E27FC236}">
                <a16:creationId xmlns:a16="http://schemas.microsoft.com/office/drawing/2014/main" id="{FC0C371B-C756-4CE3-9647-ABDD22F44B63}"/>
              </a:ext>
            </a:extLst>
          </p:cNvPr>
          <p:cNvSpPr/>
          <p:nvPr/>
        </p:nvSpPr>
        <p:spPr>
          <a:xfrm>
            <a:off x="-6938" y="6604000"/>
            <a:ext cx="12198938" cy="254000"/>
          </a:xfrm>
          <a:prstGeom prst="rect">
            <a:avLst/>
          </a:prstGeom>
          <a:solidFill>
            <a:srgbClr val="05121F"/>
          </a:solidFill>
          <a:ln>
            <a:noFill/>
          </a:ln>
        </p:spPr>
        <p:txBody>
          <a:bodyPr spcFirstLastPara="1" wrap="square" lIns="91425" tIns="45700" rIns="91425" bIns="45700" anchor="ctr" anchorCtr="0">
            <a:noAutofit/>
          </a:bodyPr>
          <a:lstStyle/>
          <a:p>
            <a:pPr algn="ctr"/>
            <a:endParaRPr sz="1800" dirty="0">
              <a:solidFill>
                <a:schemeClr val="lt1"/>
              </a:solidFill>
              <a:latin typeface="Verdana"/>
              <a:ea typeface="Verdana"/>
              <a:cs typeface="Verdana"/>
              <a:sym typeface="Verdana"/>
            </a:endParaRPr>
          </a:p>
        </p:txBody>
      </p:sp>
      <p:pic>
        <p:nvPicPr>
          <p:cNvPr id="9" name="image1.png">
            <a:extLst>
              <a:ext uri="{FF2B5EF4-FFF2-40B4-BE49-F238E27FC236}">
                <a16:creationId xmlns:a16="http://schemas.microsoft.com/office/drawing/2014/main" id="{367D1849-3FA3-4045-946F-2D7BC0E09D97}"/>
              </a:ext>
            </a:extLst>
          </p:cNvPr>
          <p:cNvPicPr>
            <a:picLocks noChangeAspect="1"/>
          </p:cNvPicPr>
          <p:nvPr/>
        </p:nvPicPr>
        <p:blipFill rotWithShape="1">
          <a:blip r:embed="rId3"/>
          <a:srcRect t="3048" r="49711"/>
          <a:stretch/>
        </p:blipFill>
        <p:spPr>
          <a:xfrm>
            <a:off x="6096001" y="549919"/>
            <a:ext cx="6096000" cy="5969527"/>
          </a:xfrm>
          <a:prstGeom prst="rect">
            <a:avLst/>
          </a:prstGeom>
          <a:ln/>
        </p:spPr>
      </p:pic>
      <p:sp>
        <p:nvSpPr>
          <p:cNvPr id="19" name="Rectangle 18">
            <a:extLst>
              <a:ext uri="{FF2B5EF4-FFF2-40B4-BE49-F238E27FC236}">
                <a16:creationId xmlns:a16="http://schemas.microsoft.com/office/drawing/2014/main" id="{0848AC46-07E3-41D9-83C0-2947D407454D}"/>
              </a:ext>
            </a:extLst>
          </p:cNvPr>
          <p:cNvSpPr/>
          <p:nvPr/>
        </p:nvSpPr>
        <p:spPr>
          <a:xfrm>
            <a:off x="5956301" y="6548752"/>
            <a:ext cx="6054468" cy="338554"/>
          </a:xfrm>
          <a:prstGeom prst="rect">
            <a:avLst/>
          </a:prstGeom>
          <a:noFill/>
        </p:spPr>
        <p:txBody>
          <a:bodyPr wrap="square">
            <a:spAutoFit/>
          </a:bodyPr>
          <a:lstStyle/>
          <a:p>
            <a:pPr algn="r"/>
            <a:r>
              <a:rPr lang="en-US" sz="1600" dirty="0">
                <a:solidFill>
                  <a:schemeClr val="bg1"/>
                </a:solidFill>
                <a:latin typeface="Lora" pitchFamily="2" charset="0"/>
              </a:rPr>
              <a:t>Dorison, Lerner… Coles. R&amp;R; </a:t>
            </a:r>
            <a:r>
              <a:rPr lang="en-US" sz="1600" i="1" dirty="0">
                <a:solidFill>
                  <a:schemeClr val="bg1"/>
                </a:solidFill>
                <a:latin typeface="Lora" pitchFamily="2" charset="0"/>
              </a:rPr>
              <a:t>Affective Science</a:t>
            </a:r>
          </a:p>
        </p:txBody>
      </p:sp>
      <p:pic>
        <p:nvPicPr>
          <p:cNvPr id="5" name="Picture 4" descr="A picture containing shape&#10;&#10;Description automatically generated">
            <a:extLst>
              <a:ext uri="{FF2B5EF4-FFF2-40B4-BE49-F238E27FC236}">
                <a16:creationId xmlns:a16="http://schemas.microsoft.com/office/drawing/2014/main" id="{5B7E16D0-C23A-46BB-B57E-55D9205235EB}"/>
              </a:ext>
            </a:extLst>
          </p:cNvPr>
          <p:cNvPicPr>
            <a:picLocks noChangeAspect="1"/>
          </p:cNvPicPr>
          <p:nvPr/>
        </p:nvPicPr>
        <p:blipFill>
          <a:blip r:embed="rId4">
            <a:duotone>
              <a:prstClr val="black"/>
              <a:schemeClr val="accent1">
                <a:tint val="45000"/>
                <a:satMod val="400000"/>
              </a:schemeClr>
            </a:duotone>
          </a:blip>
          <a:stretch>
            <a:fillRect/>
          </a:stretch>
        </p:blipFill>
        <p:spPr>
          <a:xfrm>
            <a:off x="884989" y="3121986"/>
            <a:ext cx="4046431" cy="825392"/>
          </a:xfrm>
          <a:prstGeom prst="rect">
            <a:avLst/>
          </a:prstGeom>
        </p:spPr>
      </p:pic>
      <p:sp>
        <p:nvSpPr>
          <p:cNvPr id="15" name="Rectangle 14">
            <a:extLst>
              <a:ext uri="{FF2B5EF4-FFF2-40B4-BE49-F238E27FC236}">
                <a16:creationId xmlns:a16="http://schemas.microsoft.com/office/drawing/2014/main" id="{3ED401C5-6EB9-4AF8-97C3-A8E3A3292510}"/>
              </a:ext>
            </a:extLst>
          </p:cNvPr>
          <p:cNvSpPr/>
          <p:nvPr/>
        </p:nvSpPr>
        <p:spPr>
          <a:xfrm>
            <a:off x="6914815" y="300379"/>
            <a:ext cx="182880" cy="182880"/>
          </a:xfrm>
          <a:prstGeom prst="rect">
            <a:avLst/>
          </a:prstGeom>
          <a:solidFill>
            <a:srgbClr val="DAA5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4FF1E32F-1BF2-4F8E-9624-17662866ED0B}"/>
              </a:ext>
            </a:extLst>
          </p:cNvPr>
          <p:cNvSpPr txBox="1"/>
          <p:nvPr/>
        </p:nvSpPr>
        <p:spPr>
          <a:xfrm>
            <a:off x="7085663" y="241998"/>
            <a:ext cx="1038535" cy="276999"/>
          </a:xfrm>
          <a:prstGeom prst="rect">
            <a:avLst/>
          </a:prstGeom>
          <a:noFill/>
        </p:spPr>
        <p:txBody>
          <a:bodyPr wrap="square">
            <a:spAutoFit/>
          </a:bodyPr>
          <a:lstStyle/>
          <a:p>
            <a:r>
              <a:rPr lang="en-US" sz="1200" i="1" dirty="0">
                <a:latin typeface="Lora" panose="020B0604020202020204" charset="0"/>
              </a:rPr>
              <a:t>p</a:t>
            </a:r>
            <a:r>
              <a:rPr lang="en-US" sz="1200" dirty="0">
                <a:latin typeface="Lora" panose="020B0604020202020204" charset="0"/>
              </a:rPr>
              <a:t> &lt; .05 </a:t>
            </a:r>
          </a:p>
        </p:txBody>
      </p:sp>
      <p:sp>
        <p:nvSpPr>
          <p:cNvPr id="27" name="Rectangle 26">
            <a:extLst>
              <a:ext uri="{FF2B5EF4-FFF2-40B4-BE49-F238E27FC236}">
                <a16:creationId xmlns:a16="http://schemas.microsoft.com/office/drawing/2014/main" id="{7A4095BE-4FE9-49F4-9C3B-D9CC063F1306}"/>
              </a:ext>
            </a:extLst>
          </p:cNvPr>
          <p:cNvSpPr/>
          <p:nvPr/>
        </p:nvSpPr>
        <p:spPr>
          <a:xfrm>
            <a:off x="7988424" y="300379"/>
            <a:ext cx="182880" cy="182880"/>
          </a:xfrm>
          <a:prstGeom prst="rect">
            <a:avLst/>
          </a:prstGeom>
          <a:solidFill>
            <a:srgbClr val="A9A9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8625E1AA-7174-4714-8FD0-3870A9D20E2B}"/>
              </a:ext>
            </a:extLst>
          </p:cNvPr>
          <p:cNvSpPr txBox="1"/>
          <p:nvPr/>
        </p:nvSpPr>
        <p:spPr>
          <a:xfrm>
            <a:off x="8159272" y="241998"/>
            <a:ext cx="1038535" cy="276999"/>
          </a:xfrm>
          <a:prstGeom prst="rect">
            <a:avLst/>
          </a:prstGeom>
          <a:noFill/>
        </p:spPr>
        <p:txBody>
          <a:bodyPr wrap="square">
            <a:spAutoFit/>
          </a:bodyPr>
          <a:lstStyle/>
          <a:p>
            <a:r>
              <a:rPr lang="en-US" sz="1200" i="1" dirty="0">
                <a:latin typeface="Lora" panose="020B0604020202020204" charset="0"/>
              </a:rPr>
              <a:t>p</a:t>
            </a:r>
            <a:r>
              <a:rPr lang="en-US" sz="1200" dirty="0">
                <a:latin typeface="Lora" panose="020B0604020202020204" charset="0"/>
              </a:rPr>
              <a:t> &gt; .05 </a:t>
            </a:r>
          </a:p>
        </p:txBody>
      </p:sp>
      <p:sp>
        <p:nvSpPr>
          <p:cNvPr id="29" name="Rectangle 28">
            <a:extLst>
              <a:ext uri="{FF2B5EF4-FFF2-40B4-BE49-F238E27FC236}">
                <a16:creationId xmlns:a16="http://schemas.microsoft.com/office/drawing/2014/main" id="{51BE935F-923B-4BB7-95D3-C6523474E336}"/>
              </a:ext>
            </a:extLst>
          </p:cNvPr>
          <p:cNvSpPr/>
          <p:nvPr/>
        </p:nvSpPr>
        <p:spPr>
          <a:xfrm>
            <a:off x="9020608" y="300379"/>
            <a:ext cx="182880" cy="182880"/>
          </a:xfrm>
          <a:prstGeom prst="rect">
            <a:avLst/>
          </a:prstGeom>
          <a:solidFill>
            <a:srgbClr val="EBEB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C6431AB4-2127-4C62-BC34-702F8B01E691}"/>
              </a:ext>
            </a:extLst>
          </p:cNvPr>
          <p:cNvSpPr txBox="1"/>
          <p:nvPr/>
        </p:nvSpPr>
        <p:spPr>
          <a:xfrm>
            <a:off x="9191456" y="241998"/>
            <a:ext cx="2031601" cy="276999"/>
          </a:xfrm>
          <a:prstGeom prst="rect">
            <a:avLst/>
          </a:prstGeom>
          <a:noFill/>
        </p:spPr>
        <p:txBody>
          <a:bodyPr wrap="square">
            <a:spAutoFit/>
          </a:bodyPr>
          <a:lstStyle/>
          <a:p>
            <a:r>
              <a:rPr lang="en-US" sz="1200" dirty="0">
                <a:latin typeface="Lora" panose="020B0604020202020204" charset="0"/>
              </a:rPr>
              <a:t>model convergence issue</a:t>
            </a:r>
          </a:p>
        </p:txBody>
      </p:sp>
      <p:sp>
        <p:nvSpPr>
          <p:cNvPr id="31" name="TextBox 30">
            <a:extLst>
              <a:ext uri="{FF2B5EF4-FFF2-40B4-BE49-F238E27FC236}">
                <a16:creationId xmlns:a16="http://schemas.microsoft.com/office/drawing/2014/main" id="{327F8E6E-EFDE-4A20-871B-B40F29411651}"/>
              </a:ext>
            </a:extLst>
          </p:cNvPr>
          <p:cNvSpPr txBox="1"/>
          <p:nvPr/>
        </p:nvSpPr>
        <p:spPr>
          <a:xfrm>
            <a:off x="177800" y="4398526"/>
            <a:ext cx="5778501" cy="1754326"/>
          </a:xfrm>
          <a:prstGeom prst="rect">
            <a:avLst/>
          </a:prstGeom>
          <a:solidFill>
            <a:schemeClr val="tx1">
              <a:lumMod val="65000"/>
              <a:lumOff val="35000"/>
            </a:schemeClr>
          </a:solidFill>
        </p:spPr>
        <p:txBody>
          <a:bodyPr wrap="square">
            <a:spAutoFit/>
          </a:bodyPr>
          <a:lstStyle/>
          <a:p>
            <a:r>
              <a:rPr lang="en-US" sz="1800" dirty="0">
                <a:solidFill>
                  <a:schemeClr val="bg1"/>
                </a:solidFill>
                <a:latin typeface="Helvetica" panose="020B0604020202020204" pitchFamily="34" charset="0"/>
                <a:ea typeface="Times New Roman" panose="02020603050405020304" pitchFamily="18" charset="0"/>
                <a:cs typeface="Helvetica" panose="020B0604020202020204" pitchFamily="34" charset="0"/>
              </a:rPr>
              <a:t>Most analysis strategies did not yield significant evidence of a message framing effect.</a:t>
            </a:r>
          </a:p>
          <a:p>
            <a:endParaRPr lang="en-US" sz="1800" dirty="0">
              <a:solidFill>
                <a:schemeClr val="bg1"/>
              </a:solidFill>
              <a:latin typeface="Helvetica" panose="020B0604020202020204" pitchFamily="34" charset="0"/>
              <a:cs typeface="Helvetica" panose="020B0604020202020204" pitchFamily="34" charset="0"/>
            </a:endParaRPr>
          </a:p>
          <a:p>
            <a:r>
              <a:rPr lang="en-US" sz="1800" dirty="0">
                <a:solidFill>
                  <a:schemeClr val="bg1"/>
                </a:solidFill>
                <a:latin typeface="Helvetica" panose="020B0604020202020204" pitchFamily="34" charset="0"/>
                <a:cs typeface="Helvetica" panose="020B0604020202020204" pitchFamily="34" charset="0"/>
              </a:rPr>
              <a:t>Models that did suggested that the magnitude of the effect was negligible (&lt; 0.03 change on a 7-point behavioral intentions measure)</a:t>
            </a:r>
          </a:p>
        </p:txBody>
      </p:sp>
    </p:spTree>
    <p:extLst>
      <p:ext uri="{BB962C8B-B14F-4D97-AF65-F5344CB8AC3E}">
        <p14:creationId xmlns:p14="http://schemas.microsoft.com/office/powerpoint/2010/main" val="2515004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1">
                                            <p:txEl>
                                              <p:pRg st="2" end="2"/>
                                            </p:txEl>
                                          </p:spTgt>
                                        </p:tgtEl>
                                        <p:attrNameLst>
                                          <p:attrName>style.visibility</p:attrName>
                                        </p:attrNameLst>
                                      </p:cBhvr>
                                      <p:to>
                                        <p:strVal val="visible"/>
                                      </p:to>
                                    </p:set>
                                    <p:animEffect transition="in" filter="fade">
                                      <p:cBhvr>
                                        <p:cTn id="7" dur="500"/>
                                        <p:tgtEl>
                                          <p:spTgt spid="3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Shape 233"/>
        <p:cNvGrpSpPr/>
        <p:nvPr/>
      </p:nvGrpSpPr>
      <p:grpSpPr>
        <a:xfrm>
          <a:off x="0" y="0"/>
          <a:ext cx="0" cy="0"/>
          <a:chOff x="0" y="0"/>
          <a:chExt cx="0" cy="0"/>
        </a:xfrm>
      </p:grpSpPr>
      <p:pic>
        <p:nvPicPr>
          <p:cNvPr id="9" name="image5.png">
            <a:extLst>
              <a:ext uri="{FF2B5EF4-FFF2-40B4-BE49-F238E27FC236}">
                <a16:creationId xmlns:a16="http://schemas.microsoft.com/office/drawing/2014/main" id="{D34BAA16-126E-4C88-B6E8-12E905F32510}"/>
              </a:ext>
            </a:extLst>
          </p:cNvPr>
          <p:cNvPicPr/>
          <p:nvPr/>
        </p:nvPicPr>
        <p:blipFill>
          <a:blip r:embed="rId3"/>
          <a:srcRect/>
          <a:stretch>
            <a:fillRect/>
          </a:stretch>
        </p:blipFill>
        <p:spPr>
          <a:xfrm>
            <a:off x="0" y="204281"/>
            <a:ext cx="12023387" cy="6449438"/>
          </a:xfrm>
          <a:prstGeom prst="rect">
            <a:avLst/>
          </a:prstGeom>
          <a:ln/>
        </p:spPr>
      </p:pic>
      <p:sp>
        <p:nvSpPr>
          <p:cNvPr id="12" name="Rectangle 11">
            <a:extLst>
              <a:ext uri="{FF2B5EF4-FFF2-40B4-BE49-F238E27FC236}">
                <a16:creationId xmlns:a16="http://schemas.microsoft.com/office/drawing/2014/main" id="{55F74D3C-25A5-4F6F-9430-CE476326D200}"/>
              </a:ext>
            </a:extLst>
          </p:cNvPr>
          <p:cNvSpPr/>
          <p:nvPr/>
        </p:nvSpPr>
        <p:spPr>
          <a:xfrm>
            <a:off x="9741179" y="512164"/>
            <a:ext cx="2133600" cy="5558971"/>
          </a:xfrm>
          <a:prstGeom prst="rect">
            <a:avLst/>
          </a:prstGeom>
          <a:solidFill>
            <a:srgbClr val="EBEB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1FD537E4-4E72-4102-9029-46C7F3AA833D}"/>
              </a:ext>
            </a:extLst>
          </p:cNvPr>
          <p:cNvCxnSpPr/>
          <p:nvPr/>
        </p:nvCxnSpPr>
        <p:spPr>
          <a:xfrm flipV="1">
            <a:off x="1756833" y="505133"/>
            <a:ext cx="0" cy="569113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96D17280-D1BD-4F5C-9B7A-39D1B4EAD6ED}"/>
              </a:ext>
            </a:extLst>
          </p:cNvPr>
          <p:cNvCxnSpPr/>
          <p:nvPr/>
        </p:nvCxnSpPr>
        <p:spPr>
          <a:xfrm flipV="1">
            <a:off x="4034366" y="568142"/>
            <a:ext cx="0" cy="569113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6AA3D05-FA0A-4DED-8958-20CCDBDB8A1E}"/>
              </a:ext>
            </a:extLst>
          </p:cNvPr>
          <p:cNvCxnSpPr/>
          <p:nvPr/>
        </p:nvCxnSpPr>
        <p:spPr>
          <a:xfrm flipV="1">
            <a:off x="6301113" y="505133"/>
            <a:ext cx="0" cy="569113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66B56BC6-C30F-4379-B364-986079A7A7C9}"/>
              </a:ext>
            </a:extLst>
          </p:cNvPr>
          <p:cNvCxnSpPr/>
          <p:nvPr/>
        </p:nvCxnSpPr>
        <p:spPr>
          <a:xfrm flipV="1">
            <a:off x="8563640" y="529197"/>
            <a:ext cx="0" cy="569113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BDA85514-8986-471B-A5AB-D99F28528F92}"/>
              </a:ext>
            </a:extLst>
          </p:cNvPr>
          <p:cNvCxnSpPr/>
          <p:nvPr/>
        </p:nvCxnSpPr>
        <p:spPr>
          <a:xfrm flipV="1">
            <a:off x="10852259" y="512935"/>
            <a:ext cx="0" cy="569113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2FF1B44A-A8FD-42BB-8117-014C5E2EEF23}"/>
              </a:ext>
            </a:extLst>
          </p:cNvPr>
          <p:cNvSpPr/>
          <p:nvPr/>
        </p:nvSpPr>
        <p:spPr>
          <a:xfrm>
            <a:off x="9741178" y="-1"/>
            <a:ext cx="2282207" cy="6653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967591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10"/>
                                        </p:tgtEl>
                                      </p:cBhvr>
                                    </p:animEffect>
                                    <p:set>
                                      <p:cBhvr>
                                        <p:cTn id="7" dur="1" fill="hold">
                                          <p:stCondLst>
                                            <p:cond delay="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Shape 233"/>
        <p:cNvGrpSpPr/>
        <p:nvPr/>
      </p:nvGrpSpPr>
      <p:grpSpPr>
        <a:xfrm>
          <a:off x="0" y="0"/>
          <a:ext cx="0" cy="0"/>
          <a:chOff x="0" y="0"/>
          <a:chExt cx="0" cy="0"/>
        </a:xfrm>
      </p:grpSpPr>
      <p:pic>
        <p:nvPicPr>
          <p:cNvPr id="9" name="image5.png">
            <a:extLst>
              <a:ext uri="{FF2B5EF4-FFF2-40B4-BE49-F238E27FC236}">
                <a16:creationId xmlns:a16="http://schemas.microsoft.com/office/drawing/2014/main" id="{D34BAA16-126E-4C88-B6E8-12E905F32510}"/>
              </a:ext>
            </a:extLst>
          </p:cNvPr>
          <p:cNvPicPr/>
          <p:nvPr/>
        </p:nvPicPr>
        <p:blipFill>
          <a:blip r:embed="rId3"/>
          <a:srcRect/>
          <a:stretch>
            <a:fillRect/>
          </a:stretch>
        </p:blipFill>
        <p:spPr>
          <a:xfrm>
            <a:off x="0" y="204281"/>
            <a:ext cx="12023387" cy="6449438"/>
          </a:xfrm>
          <a:prstGeom prst="rect">
            <a:avLst/>
          </a:prstGeom>
          <a:ln/>
        </p:spPr>
      </p:pic>
      <p:cxnSp>
        <p:nvCxnSpPr>
          <p:cNvPr id="13" name="Straight Connector 12">
            <a:extLst>
              <a:ext uri="{FF2B5EF4-FFF2-40B4-BE49-F238E27FC236}">
                <a16:creationId xmlns:a16="http://schemas.microsoft.com/office/drawing/2014/main" id="{1FD537E4-4E72-4102-9029-46C7F3AA833D}"/>
              </a:ext>
            </a:extLst>
          </p:cNvPr>
          <p:cNvCxnSpPr/>
          <p:nvPr/>
        </p:nvCxnSpPr>
        <p:spPr>
          <a:xfrm flipV="1">
            <a:off x="1756833" y="505133"/>
            <a:ext cx="0" cy="569113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96D17280-D1BD-4F5C-9B7A-39D1B4EAD6ED}"/>
              </a:ext>
            </a:extLst>
          </p:cNvPr>
          <p:cNvCxnSpPr/>
          <p:nvPr/>
        </p:nvCxnSpPr>
        <p:spPr>
          <a:xfrm flipV="1">
            <a:off x="4034366" y="568142"/>
            <a:ext cx="0" cy="569113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6AA3D05-FA0A-4DED-8958-20CCDBDB8A1E}"/>
              </a:ext>
            </a:extLst>
          </p:cNvPr>
          <p:cNvCxnSpPr/>
          <p:nvPr/>
        </p:nvCxnSpPr>
        <p:spPr>
          <a:xfrm flipV="1">
            <a:off x="6301113" y="505133"/>
            <a:ext cx="0" cy="569113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66B56BC6-C30F-4379-B364-986079A7A7C9}"/>
              </a:ext>
            </a:extLst>
          </p:cNvPr>
          <p:cNvCxnSpPr/>
          <p:nvPr/>
        </p:nvCxnSpPr>
        <p:spPr>
          <a:xfrm flipV="1">
            <a:off x="8563640" y="529197"/>
            <a:ext cx="0" cy="569113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BDA85514-8986-471B-A5AB-D99F28528F92}"/>
              </a:ext>
            </a:extLst>
          </p:cNvPr>
          <p:cNvCxnSpPr/>
          <p:nvPr/>
        </p:nvCxnSpPr>
        <p:spPr>
          <a:xfrm flipV="1">
            <a:off x="10852259" y="512935"/>
            <a:ext cx="0" cy="569113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20642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Shape 233"/>
        <p:cNvGrpSpPr/>
        <p:nvPr/>
      </p:nvGrpSpPr>
      <p:grpSpPr>
        <a:xfrm>
          <a:off x="0" y="0"/>
          <a:ext cx="0" cy="0"/>
          <a:chOff x="0" y="0"/>
          <a:chExt cx="0" cy="0"/>
        </a:xfrm>
      </p:grpSpPr>
      <p:pic>
        <p:nvPicPr>
          <p:cNvPr id="9" name="image5.png">
            <a:extLst>
              <a:ext uri="{FF2B5EF4-FFF2-40B4-BE49-F238E27FC236}">
                <a16:creationId xmlns:a16="http://schemas.microsoft.com/office/drawing/2014/main" id="{D34BAA16-126E-4C88-B6E8-12E905F32510}"/>
              </a:ext>
            </a:extLst>
          </p:cNvPr>
          <p:cNvPicPr/>
          <p:nvPr/>
        </p:nvPicPr>
        <p:blipFill>
          <a:blip r:embed="rId3">
            <a:alphaModFix amt="35000"/>
          </a:blip>
          <a:srcRect/>
          <a:stretch>
            <a:fillRect/>
          </a:stretch>
        </p:blipFill>
        <p:spPr>
          <a:xfrm>
            <a:off x="0" y="204281"/>
            <a:ext cx="12023387" cy="6449438"/>
          </a:xfrm>
          <a:prstGeom prst="rect">
            <a:avLst/>
          </a:prstGeom>
          <a:ln/>
        </p:spPr>
      </p:pic>
      <p:cxnSp>
        <p:nvCxnSpPr>
          <p:cNvPr id="13" name="Straight Connector 12">
            <a:extLst>
              <a:ext uri="{FF2B5EF4-FFF2-40B4-BE49-F238E27FC236}">
                <a16:creationId xmlns:a16="http://schemas.microsoft.com/office/drawing/2014/main" id="{1FD537E4-4E72-4102-9029-46C7F3AA833D}"/>
              </a:ext>
            </a:extLst>
          </p:cNvPr>
          <p:cNvCxnSpPr/>
          <p:nvPr/>
        </p:nvCxnSpPr>
        <p:spPr>
          <a:xfrm flipV="1">
            <a:off x="1756833" y="505133"/>
            <a:ext cx="0" cy="569113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96D17280-D1BD-4F5C-9B7A-39D1B4EAD6ED}"/>
              </a:ext>
            </a:extLst>
          </p:cNvPr>
          <p:cNvCxnSpPr/>
          <p:nvPr/>
        </p:nvCxnSpPr>
        <p:spPr>
          <a:xfrm flipV="1">
            <a:off x="4034366" y="568142"/>
            <a:ext cx="0" cy="569113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6AA3D05-FA0A-4DED-8958-20CCDBDB8A1E}"/>
              </a:ext>
            </a:extLst>
          </p:cNvPr>
          <p:cNvCxnSpPr/>
          <p:nvPr/>
        </p:nvCxnSpPr>
        <p:spPr>
          <a:xfrm flipV="1">
            <a:off x="6301113" y="505133"/>
            <a:ext cx="0" cy="569113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66B56BC6-C30F-4379-B364-986079A7A7C9}"/>
              </a:ext>
            </a:extLst>
          </p:cNvPr>
          <p:cNvCxnSpPr/>
          <p:nvPr/>
        </p:nvCxnSpPr>
        <p:spPr>
          <a:xfrm flipV="1">
            <a:off x="8563640" y="529197"/>
            <a:ext cx="0" cy="569113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BDA85514-8986-471B-A5AB-D99F28528F92}"/>
              </a:ext>
            </a:extLst>
          </p:cNvPr>
          <p:cNvCxnSpPr/>
          <p:nvPr/>
        </p:nvCxnSpPr>
        <p:spPr>
          <a:xfrm flipV="1">
            <a:off x="10852259" y="512935"/>
            <a:ext cx="0" cy="569113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8" name="image2.png">
            <a:extLst>
              <a:ext uri="{FF2B5EF4-FFF2-40B4-BE49-F238E27FC236}">
                <a16:creationId xmlns:a16="http://schemas.microsoft.com/office/drawing/2014/main" id="{6AB82196-B945-4D91-AB13-B54B75963560}"/>
              </a:ext>
            </a:extLst>
          </p:cNvPr>
          <p:cNvPicPr/>
          <p:nvPr/>
        </p:nvPicPr>
        <p:blipFill>
          <a:blip r:embed="rId4"/>
          <a:srcRect/>
          <a:stretch>
            <a:fillRect/>
          </a:stretch>
        </p:blipFill>
        <p:spPr>
          <a:xfrm>
            <a:off x="2884663" y="192022"/>
            <a:ext cx="6422673" cy="6365479"/>
          </a:xfrm>
          <a:prstGeom prst="rect">
            <a:avLst/>
          </a:prstGeom>
          <a:ln w="19050">
            <a:solidFill>
              <a:schemeClr val="accent5">
                <a:lumMod val="50000"/>
              </a:schemeClr>
            </a:solidFill>
          </a:ln>
        </p:spPr>
      </p:pic>
    </p:spTree>
    <p:extLst>
      <p:ext uri="{BB962C8B-B14F-4D97-AF65-F5344CB8AC3E}">
        <p14:creationId xmlns:p14="http://schemas.microsoft.com/office/powerpoint/2010/main" val="3961283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Shape 233"/>
        <p:cNvGrpSpPr/>
        <p:nvPr/>
      </p:nvGrpSpPr>
      <p:grpSpPr>
        <a:xfrm>
          <a:off x="0" y="0"/>
          <a:ext cx="0" cy="0"/>
          <a:chOff x="0" y="0"/>
          <a:chExt cx="0" cy="0"/>
        </a:xfrm>
      </p:grpSpPr>
      <p:pic>
        <p:nvPicPr>
          <p:cNvPr id="1026" name="Picture 2" descr="Black Space Wallpapers HD - Wallpaper Cave">
            <a:extLst>
              <a:ext uri="{FF2B5EF4-FFF2-40B4-BE49-F238E27FC236}">
                <a16:creationId xmlns:a16="http://schemas.microsoft.com/office/drawing/2014/main" id="{AD1C3B6F-4919-42C2-8156-60145F57AF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37" name="Google Shape;237;p18"/>
          <p:cNvSpPr txBox="1"/>
          <p:nvPr/>
        </p:nvSpPr>
        <p:spPr>
          <a:xfrm>
            <a:off x="0" y="5977416"/>
            <a:ext cx="12191999" cy="768484"/>
          </a:xfrm>
          <a:prstGeom prst="rect">
            <a:avLst/>
          </a:prstGeom>
          <a:solidFill>
            <a:srgbClr val="FFFFFF">
              <a:alpha val="69804"/>
            </a:srgbClr>
          </a:solidFill>
          <a:ln>
            <a:noFill/>
          </a:ln>
        </p:spPr>
        <p:txBody>
          <a:bodyPr spcFirstLastPara="1" wrap="square" lIns="91425" tIns="45700" rIns="91425" bIns="45700" anchor="b" anchorCtr="0">
            <a:noAutofit/>
          </a:bodyPr>
          <a:lstStyle/>
          <a:p>
            <a:pPr>
              <a:buClr>
                <a:srgbClr val="2E75B5"/>
              </a:buClr>
              <a:buSzPts val="2000"/>
            </a:pPr>
            <a:endParaRPr lang="en-US" sz="2000" dirty="0">
              <a:solidFill>
                <a:schemeClr val="tx1"/>
              </a:solidFill>
              <a:latin typeface="Lora" panose="020B0604020202020204" charset="0"/>
              <a:cs typeface="Helvetica" panose="020B0604020202020204" pitchFamily="34" charset="0"/>
              <a:sym typeface="Quattrocento Sans"/>
            </a:endParaRPr>
          </a:p>
          <a:p>
            <a:pPr>
              <a:buClr>
                <a:srgbClr val="2E75B5"/>
              </a:buClr>
              <a:buSzPts val="2000"/>
            </a:pPr>
            <a:r>
              <a:rPr lang="en-US" sz="2000" b="1" dirty="0">
                <a:solidFill>
                  <a:schemeClr val="tx1"/>
                </a:solidFill>
                <a:latin typeface="Lora" panose="020B0604020202020204" charset="0"/>
                <a:ea typeface="Quattrocento Sans"/>
                <a:cs typeface="Helvetica" panose="020B0604020202020204" pitchFamily="34" charset="0"/>
                <a:sym typeface="Quattrocento Sans"/>
              </a:rPr>
              <a:t>  Nicholas A. Coles </a:t>
            </a:r>
            <a:r>
              <a:rPr lang="en-US" sz="2000" dirty="0">
                <a:solidFill>
                  <a:schemeClr val="tx1"/>
                </a:solidFill>
                <a:latin typeface="Courier New" panose="02070309020205020404" pitchFamily="49" charset="0"/>
                <a:ea typeface="Quattrocento Sans"/>
                <a:cs typeface="Courier New" panose="02070309020205020404" pitchFamily="49" charset="0"/>
                <a:sym typeface="Quattrocento Sans"/>
              </a:rPr>
              <a:t>@coles_nicholas_</a:t>
            </a:r>
          </a:p>
          <a:p>
            <a:pPr>
              <a:buClr>
                <a:srgbClr val="2E75B5"/>
              </a:buClr>
              <a:buSzPts val="2000"/>
            </a:pPr>
            <a:r>
              <a:rPr lang="en-US" sz="2000" dirty="0">
                <a:solidFill>
                  <a:schemeClr val="tx1"/>
                </a:solidFill>
                <a:latin typeface="Lora" panose="020B0604020202020204" charset="0"/>
                <a:cs typeface="Helvetica" panose="020B0604020202020204" pitchFamily="34" charset="0"/>
                <a:sym typeface="Quattrocento Sans"/>
              </a:rPr>
              <a:t>  Stanford University | Psychological Science Accelerator</a:t>
            </a:r>
            <a:endParaRPr lang="en-US" sz="2000" dirty="0">
              <a:solidFill>
                <a:schemeClr val="tx1"/>
              </a:solidFill>
              <a:latin typeface="Lora" panose="020B0604020202020204" charset="0"/>
              <a:cs typeface="Helvetica" panose="020B0604020202020204" pitchFamily="34" charset="0"/>
            </a:endParaRPr>
          </a:p>
        </p:txBody>
      </p:sp>
      <p:sp>
        <p:nvSpPr>
          <p:cNvPr id="10" name="Google Shape;449;p42">
            <a:extLst>
              <a:ext uri="{FF2B5EF4-FFF2-40B4-BE49-F238E27FC236}">
                <a16:creationId xmlns:a16="http://schemas.microsoft.com/office/drawing/2014/main" id="{7A7B2C53-BD04-45B0-8C67-F88DE106E5C0}"/>
              </a:ext>
            </a:extLst>
          </p:cNvPr>
          <p:cNvSpPr/>
          <p:nvPr/>
        </p:nvSpPr>
        <p:spPr>
          <a:xfrm>
            <a:off x="225283" y="285835"/>
            <a:ext cx="11727543" cy="868680"/>
          </a:xfrm>
          <a:prstGeom prst="rect">
            <a:avLst/>
          </a:prstGeom>
          <a:noFill/>
          <a:ln>
            <a:noFill/>
          </a:ln>
        </p:spPr>
        <p:txBody>
          <a:bodyPr spcFirstLastPara="1" wrap="square" lIns="91425" tIns="45700" rIns="91425" bIns="45700" anchor="ctr" anchorCtr="0">
            <a:noAutofit/>
          </a:bodyPr>
          <a:lstStyle/>
          <a:p>
            <a:pPr>
              <a:buClr>
                <a:srgbClr val="404040"/>
              </a:buClr>
              <a:buSzPts val="2000"/>
            </a:pPr>
            <a:r>
              <a:rPr lang="en-US" sz="3600" dirty="0">
                <a:solidFill>
                  <a:schemeClr val="bg1"/>
                </a:solidFill>
                <a:latin typeface="Lora" pitchFamily="2" charset="0"/>
                <a:ea typeface="Quattrocento Sans"/>
                <a:cs typeface="Quattrocento Sans"/>
                <a:sym typeface="Quattrocento Sans"/>
              </a:rPr>
              <a:t>Addressing the “Multiverse Problem” via Big Team Science</a:t>
            </a:r>
          </a:p>
        </p:txBody>
      </p:sp>
      <p:pic>
        <p:nvPicPr>
          <p:cNvPr id="5" name="Picture 4" descr="A close up of a sign&#10;&#10;Description automatically generated">
            <a:extLst>
              <a:ext uri="{FF2B5EF4-FFF2-40B4-BE49-F238E27FC236}">
                <a16:creationId xmlns:a16="http://schemas.microsoft.com/office/drawing/2014/main" id="{14069573-EC3C-4CA3-8B1D-A8C1F4DD03AC}"/>
              </a:ext>
            </a:extLst>
          </p:cNvPr>
          <p:cNvPicPr>
            <a:picLocks noChangeAspect="1"/>
          </p:cNvPicPr>
          <p:nvPr/>
        </p:nvPicPr>
        <p:blipFill>
          <a:blip r:embed="rId4">
            <a:alphaModFix amt="70000"/>
          </a:blip>
          <a:stretch>
            <a:fillRect/>
          </a:stretch>
        </p:blipFill>
        <p:spPr>
          <a:xfrm>
            <a:off x="4215807" y="1548807"/>
            <a:ext cx="3760385" cy="3760385"/>
          </a:xfrm>
          <a:prstGeom prst="rect">
            <a:avLst/>
          </a:prstGeom>
        </p:spPr>
      </p:pic>
    </p:spTree>
    <p:extLst>
      <p:ext uri="{BB962C8B-B14F-4D97-AF65-F5344CB8AC3E}">
        <p14:creationId xmlns:p14="http://schemas.microsoft.com/office/powerpoint/2010/main" val="164161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Shape 233"/>
        <p:cNvGrpSpPr/>
        <p:nvPr/>
      </p:nvGrpSpPr>
      <p:grpSpPr>
        <a:xfrm>
          <a:off x="0" y="0"/>
          <a:ext cx="0" cy="0"/>
          <a:chOff x="0" y="0"/>
          <a:chExt cx="0" cy="0"/>
        </a:xfrm>
      </p:grpSpPr>
      <p:pic>
        <p:nvPicPr>
          <p:cNvPr id="1026" name="Picture 2" descr="Black Space Wallpapers HD - Wallpaper Cave">
            <a:extLst>
              <a:ext uri="{FF2B5EF4-FFF2-40B4-BE49-F238E27FC236}">
                <a16:creationId xmlns:a16="http://schemas.microsoft.com/office/drawing/2014/main" id="{AD1C3B6F-4919-42C2-8156-60145F57AF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37" name="Google Shape;237;p18"/>
          <p:cNvSpPr txBox="1"/>
          <p:nvPr/>
        </p:nvSpPr>
        <p:spPr>
          <a:xfrm>
            <a:off x="0" y="5977416"/>
            <a:ext cx="12191999" cy="768484"/>
          </a:xfrm>
          <a:prstGeom prst="rect">
            <a:avLst/>
          </a:prstGeom>
          <a:solidFill>
            <a:srgbClr val="FFFFFF">
              <a:alpha val="69804"/>
            </a:srgbClr>
          </a:solidFill>
          <a:ln>
            <a:noFill/>
          </a:ln>
        </p:spPr>
        <p:txBody>
          <a:bodyPr spcFirstLastPara="1" wrap="square" lIns="91425" tIns="45700" rIns="91425" bIns="45700" anchor="b" anchorCtr="0">
            <a:noAutofit/>
          </a:bodyPr>
          <a:lstStyle/>
          <a:p>
            <a:pPr>
              <a:buClr>
                <a:srgbClr val="2E75B5"/>
              </a:buClr>
              <a:buSzPts val="2000"/>
            </a:pPr>
            <a:endParaRPr lang="en-US" sz="2000" dirty="0">
              <a:solidFill>
                <a:schemeClr val="tx1"/>
              </a:solidFill>
              <a:latin typeface="Lora" panose="020B0604020202020204" charset="0"/>
              <a:cs typeface="Helvetica" panose="020B0604020202020204" pitchFamily="34" charset="0"/>
              <a:sym typeface="Quattrocento Sans"/>
            </a:endParaRPr>
          </a:p>
          <a:p>
            <a:pPr>
              <a:buClr>
                <a:srgbClr val="2E75B5"/>
              </a:buClr>
              <a:buSzPts val="2000"/>
            </a:pPr>
            <a:r>
              <a:rPr lang="en-US" sz="2000" b="1" dirty="0">
                <a:solidFill>
                  <a:schemeClr val="tx1"/>
                </a:solidFill>
                <a:latin typeface="Lora" panose="020B0604020202020204" charset="0"/>
                <a:ea typeface="Quattrocento Sans"/>
                <a:cs typeface="Helvetica" panose="020B0604020202020204" pitchFamily="34" charset="0"/>
                <a:sym typeface="Quattrocento Sans"/>
              </a:rPr>
              <a:t>  Nicholas A. Coles </a:t>
            </a:r>
            <a:r>
              <a:rPr lang="en-US" sz="2000" dirty="0">
                <a:solidFill>
                  <a:schemeClr val="tx1"/>
                </a:solidFill>
                <a:latin typeface="Courier New" panose="02070309020205020404" pitchFamily="49" charset="0"/>
                <a:ea typeface="Quattrocento Sans"/>
                <a:cs typeface="Courier New" panose="02070309020205020404" pitchFamily="49" charset="0"/>
                <a:sym typeface="Quattrocento Sans"/>
              </a:rPr>
              <a:t>@coles_nicholas_</a:t>
            </a:r>
          </a:p>
          <a:p>
            <a:pPr>
              <a:buClr>
                <a:srgbClr val="2E75B5"/>
              </a:buClr>
              <a:buSzPts val="2000"/>
            </a:pPr>
            <a:r>
              <a:rPr lang="en-US" sz="2000" dirty="0">
                <a:solidFill>
                  <a:schemeClr val="tx1"/>
                </a:solidFill>
                <a:latin typeface="Lora" panose="020B0604020202020204" charset="0"/>
                <a:cs typeface="Helvetica" panose="020B0604020202020204" pitchFamily="34" charset="0"/>
                <a:sym typeface="Quattrocento Sans"/>
              </a:rPr>
              <a:t>  Stanford University | Psychological Science Accelerator</a:t>
            </a:r>
            <a:endParaRPr lang="en-US" sz="2000" dirty="0">
              <a:solidFill>
                <a:schemeClr val="tx1"/>
              </a:solidFill>
              <a:latin typeface="Lora" panose="020B0604020202020204" charset="0"/>
              <a:cs typeface="Helvetica" panose="020B0604020202020204" pitchFamily="34" charset="0"/>
            </a:endParaRPr>
          </a:p>
        </p:txBody>
      </p:sp>
      <p:sp>
        <p:nvSpPr>
          <p:cNvPr id="10" name="Google Shape;449;p42">
            <a:extLst>
              <a:ext uri="{FF2B5EF4-FFF2-40B4-BE49-F238E27FC236}">
                <a16:creationId xmlns:a16="http://schemas.microsoft.com/office/drawing/2014/main" id="{7A7B2C53-BD04-45B0-8C67-F88DE106E5C0}"/>
              </a:ext>
            </a:extLst>
          </p:cNvPr>
          <p:cNvSpPr/>
          <p:nvPr/>
        </p:nvSpPr>
        <p:spPr>
          <a:xfrm>
            <a:off x="225283" y="285835"/>
            <a:ext cx="11727543" cy="868680"/>
          </a:xfrm>
          <a:prstGeom prst="rect">
            <a:avLst/>
          </a:prstGeom>
          <a:noFill/>
          <a:ln>
            <a:noFill/>
          </a:ln>
        </p:spPr>
        <p:txBody>
          <a:bodyPr spcFirstLastPara="1" wrap="square" lIns="91425" tIns="45700" rIns="91425" bIns="45700" anchor="ctr" anchorCtr="0">
            <a:noAutofit/>
          </a:bodyPr>
          <a:lstStyle/>
          <a:p>
            <a:pPr>
              <a:buClr>
                <a:srgbClr val="404040"/>
              </a:buClr>
              <a:buSzPts val="2000"/>
            </a:pPr>
            <a:r>
              <a:rPr lang="en-US" sz="3600" dirty="0">
                <a:solidFill>
                  <a:schemeClr val="bg1"/>
                </a:solidFill>
                <a:latin typeface="Lora" pitchFamily="2" charset="0"/>
                <a:ea typeface="Quattrocento Sans"/>
                <a:cs typeface="Quattrocento Sans"/>
                <a:sym typeface="Quattrocento Sans"/>
              </a:rPr>
              <a:t>Addressing the “Multiverse Problem” via Big Team Science</a:t>
            </a:r>
          </a:p>
        </p:txBody>
      </p:sp>
      <p:pic>
        <p:nvPicPr>
          <p:cNvPr id="5" name="Picture 4" descr="A close up of a sign&#10;&#10;Description automatically generated">
            <a:extLst>
              <a:ext uri="{FF2B5EF4-FFF2-40B4-BE49-F238E27FC236}">
                <a16:creationId xmlns:a16="http://schemas.microsoft.com/office/drawing/2014/main" id="{14069573-EC3C-4CA3-8B1D-A8C1F4DD03AC}"/>
              </a:ext>
            </a:extLst>
          </p:cNvPr>
          <p:cNvPicPr>
            <a:picLocks noChangeAspect="1"/>
          </p:cNvPicPr>
          <p:nvPr/>
        </p:nvPicPr>
        <p:blipFill>
          <a:blip r:embed="rId4">
            <a:alphaModFix amt="70000"/>
          </a:blip>
          <a:stretch>
            <a:fillRect/>
          </a:stretch>
        </p:blipFill>
        <p:spPr>
          <a:xfrm>
            <a:off x="4215807" y="1548807"/>
            <a:ext cx="3760385" cy="3760385"/>
          </a:xfrm>
          <a:prstGeom prst="rect">
            <a:avLst/>
          </a:prstGeom>
        </p:spPr>
      </p:pic>
    </p:spTree>
    <p:extLst>
      <p:ext uri="{BB962C8B-B14F-4D97-AF65-F5344CB8AC3E}">
        <p14:creationId xmlns:p14="http://schemas.microsoft.com/office/powerpoint/2010/main" val="12405898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6" name="Google Shape;238;p18">
            <a:extLst>
              <a:ext uri="{FF2B5EF4-FFF2-40B4-BE49-F238E27FC236}">
                <a16:creationId xmlns:a16="http://schemas.microsoft.com/office/drawing/2014/main" id="{2517FAC0-E6CA-41F8-97CA-FFC2EA329EF8}"/>
              </a:ext>
            </a:extLst>
          </p:cNvPr>
          <p:cNvSpPr/>
          <p:nvPr/>
        </p:nvSpPr>
        <p:spPr>
          <a:xfrm>
            <a:off x="-6938" y="6604000"/>
            <a:ext cx="12198938" cy="254000"/>
          </a:xfrm>
          <a:prstGeom prst="rect">
            <a:avLst/>
          </a:prstGeom>
          <a:solidFill>
            <a:schemeClr val="tx1">
              <a:lumMod val="85000"/>
              <a:lumOff val="15000"/>
            </a:schemeClr>
          </a:solidFill>
          <a:ln>
            <a:noFill/>
          </a:ln>
        </p:spPr>
        <p:txBody>
          <a:bodyPr spcFirstLastPara="1" wrap="square" lIns="91425" tIns="45700" rIns="91425" bIns="45700" anchor="ctr" anchorCtr="0">
            <a:noAutofit/>
          </a:bodyPr>
          <a:lstStyle/>
          <a:p>
            <a:pPr algn="ctr"/>
            <a:endParaRPr sz="1800" dirty="0">
              <a:solidFill>
                <a:schemeClr val="lt1"/>
              </a:solidFill>
              <a:latin typeface="Verdana"/>
              <a:ea typeface="Verdana"/>
              <a:cs typeface="Verdana"/>
              <a:sym typeface="Verdana"/>
            </a:endParaRPr>
          </a:p>
        </p:txBody>
      </p:sp>
      <p:sp>
        <p:nvSpPr>
          <p:cNvPr id="10" name="Google Shape;449;p42">
            <a:extLst>
              <a:ext uri="{FF2B5EF4-FFF2-40B4-BE49-F238E27FC236}">
                <a16:creationId xmlns:a16="http://schemas.microsoft.com/office/drawing/2014/main" id="{35FCFF28-F7D6-4855-8DFB-54BC29F2CC5E}"/>
              </a:ext>
            </a:extLst>
          </p:cNvPr>
          <p:cNvSpPr/>
          <p:nvPr/>
        </p:nvSpPr>
        <p:spPr>
          <a:xfrm>
            <a:off x="0" y="-1"/>
            <a:ext cx="12192000" cy="999259"/>
          </a:xfrm>
          <a:prstGeom prst="rect">
            <a:avLst/>
          </a:prstGeom>
          <a:solidFill>
            <a:schemeClr val="tx1">
              <a:lumMod val="85000"/>
              <a:lumOff val="15000"/>
            </a:schemeClr>
          </a:solidFill>
          <a:ln>
            <a:noFill/>
          </a:ln>
        </p:spPr>
        <p:txBody>
          <a:bodyPr spcFirstLastPara="1" wrap="square" lIns="91425" tIns="45700" rIns="91425" bIns="45700" anchor="ctr" anchorCtr="0">
            <a:noAutofit/>
          </a:bodyPr>
          <a:lstStyle/>
          <a:p>
            <a:pPr algn="ctr"/>
            <a:endParaRPr sz="1800" dirty="0">
              <a:solidFill>
                <a:schemeClr val="lt1"/>
              </a:solidFill>
              <a:latin typeface="Lora" pitchFamily="2" charset="0"/>
              <a:ea typeface="Verdana"/>
              <a:cs typeface="Verdana"/>
              <a:sym typeface="Verdana"/>
            </a:endParaRPr>
          </a:p>
        </p:txBody>
      </p:sp>
      <p:sp>
        <p:nvSpPr>
          <p:cNvPr id="9" name="Google Shape;449;p42">
            <a:extLst>
              <a:ext uri="{FF2B5EF4-FFF2-40B4-BE49-F238E27FC236}">
                <a16:creationId xmlns:a16="http://schemas.microsoft.com/office/drawing/2014/main" id="{DA477EC1-DCF8-4908-A4C9-63D5C9ED8FFE}"/>
              </a:ext>
            </a:extLst>
          </p:cNvPr>
          <p:cNvSpPr/>
          <p:nvPr/>
        </p:nvSpPr>
        <p:spPr>
          <a:xfrm>
            <a:off x="130628" y="256371"/>
            <a:ext cx="12068309" cy="468566"/>
          </a:xfrm>
          <a:prstGeom prst="rect">
            <a:avLst/>
          </a:prstGeom>
          <a:noFill/>
          <a:ln>
            <a:noFill/>
          </a:ln>
        </p:spPr>
        <p:txBody>
          <a:bodyPr spcFirstLastPara="1" wrap="square" lIns="91425" tIns="45700" rIns="91425" bIns="45700" anchor="ctr" anchorCtr="0">
            <a:noAutofit/>
          </a:bodyPr>
          <a:lstStyle/>
          <a:p>
            <a:pPr>
              <a:buClr>
                <a:srgbClr val="404040"/>
              </a:buClr>
              <a:buSzPts val="2000"/>
            </a:pPr>
            <a:r>
              <a:rPr lang="en-US" sz="2400" b="1" dirty="0">
                <a:solidFill>
                  <a:schemeClr val="bg1"/>
                </a:solidFill>
                <a:latin typeface="Lora" pitchFamily="2" charset="0"/>
                <a:ea typeface="Quattrocento Sans"/>
                <a:cs typeface="Quattrocento Sans"/>
                <a:sym typeface="Quattrocento Sans"/>
              </a:rPr>
              <a:t>History behind the big team science movement</a:t>
            </a:r>
            <a:endParaRPr lang="en-US" sz="2000" dirty="0">
              <a:solidFill>
                <a:schemeClr val="bg1"/>
              </a:solidFill>
              <a:latin typeface="Lora" pitchFamily="2" charset="0"/>
              <a:ea typeface="Quattrocento Sans"/>
              <a:cs typeface="Quattrocento Sans"/>
              <a:sym typeface="Quattrocento Sans"/>
            </a:endParaRPr>
          </a:p>
        </p:txBody>
      </p:sp>
      <p:sp>
        <p:nvSpPr>
          <p:cNvPr id="19" name="Rectangle 18">
            <a:extLst>
              <a:ext uri="{FF2B5EF4-FFF2-40B4-BE49-F238E27FC236}">
                <a16:creationId xmlns:a16="http://schemas.microsoft.com/office/drawing/2014/main" id="{EE7615AB-F90F-4B77-96A7-A027D1B229C4}"/>
              </a:ext>
            </a:extLst>
          </p:cNvPr>
          <p:cNvSpPr/>
          <p:nvPr/>
        </p:nvSpPr>
        <p:spPr>
          <a:xfrm>
            <a:off x="5994401" y="6549478"/>
            <a:ext cx="6054468" cy="338554"/>
          </a:xfrm>
          <a:prstGeom prst="rect">
            <a:avLst/>
          </a:prstGeom>
          <a:noFill/>
        </p:spPr>
        <p:txBody>
          <a:bodyPr wrap="square">
            <a:spAutoFit/>
          </a:bodyPr>
          <a:lstStyle/>
          <a:p>
            <a:pPr algn="r"/>
            <a:r>
              <a:rPr lang="en-US" sz="1600" dirty="0" err="1">
                <a:solidFill>
                  <a:schemeClr val="bg1"/>
                </a:solidFill>
                <a:latin typeface="Lora" pitchFamily="2" charset="0"/>
              </a:rPr>
              <a:t>Bem</a:t>
            </a:r>
            <a:r>
              <a:rPr lang="en-US" sz="1600" dirty="0">
                <a:solidFill>
                  <a:schemeClr val="bg1"/>
                </a:solidFill>
                <a:latin typeface="Lora" pitchFamily="2" charset="0"/>
              </a:rPr>
              <a:t>, 2011; </a:t>
            </a:r>
            <a:r>
              <a:rPr lang="en-US" sz="1600" dirty="0" err="1">
                <a:solidFill>
                  <a:schemeClr val="bg1"/>
                </a:solidFill>
                <a:latin typeface="Lora" pitchFamily="2" charset="0"/>
              </a:rPr>
              <a:t>Levelt</a:t>
            </a:r>
            <a:r>
              <a:rPr lang="en-US" sz="1600" dirty="0">
                <a:solidFill>
                  <a:schemeClr val="bg1"/>
                </a:solidFill>
                <a:latin typeface="Lora" pitchFamily="2" charset="0"/>
              </a:rPr>
              <a:t> et al., 2012; Simmons et al., 2011</a:t>
            </a:r>
            <a:endParaRPr lang="en-US" sz="1600" i="1" dirty="0">
              <a:solidFill>
                <a:schemeClr val="bg1"/>
              </a:solidFill>
              <a:latin typeface="Lora" pitchFamily="2" charset="0"/>
            </a:endParaRPr>
          </a:p>
        </p:txBody>
      </p:sp>
      <p:sp>
        <p:nvSpPr>
          <p:cNvPr id="26" name="Rectangle 25">
            <a:extLst>
              <a:ext uri="{FF2B5EF4-FFF2-40B4-BE49-F238E27FC236}">
                <a16:creationId xmlns:a16="http://schemas.microsoft.com/office/drawing/2014/main" id="{FF791C21-C860-404C-8EFC-9431FB4873AE}"/>
              </a:ext>
            </a:extLst>
          </p:cNvPr>
          <p:cNvSpPr/>
          <p:nvPr/>
        </p:nvSpPr>
        <p:spPr>
          <a:xfrm>
            <a:off x="130628" y="1053780"/>
            <a:ext cx="12061372" cy="52758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600" dirty="0"/>
          </a:p>
        </p:txBody>
      </p:sp>
      <p:sp>
        <p:nvSpPr>
          <p:cNvPr id="11" name="Rectangle 10">
            <a:extLst>
              <a:ext uri="{FF2B5EF4-FFF2-40B4-BE49-F238E27FC236}">
                <a16:creationId xmlns:a16="http://schemas.microsoft.com/office/drawing/2014/main" id="{85EA8BFF-570D-264C-A5F8-F6391194FE85}"/>
              </a:ext>
            </a:extLst>
          </p:cNvPr>
          <p:cNvSpPr/>
          <p:nvPr/>
        </p:nvSpPr>
        <p:spPr>
          <a:xfrm>
            <a:off x="144589" y="1392535"/>
            <a:ext cx="10782367" cy="899810"/>
          </a:xfrm>
          <a:prstGeom prst="rect">
            <a:avLst/>
          </a:prstGeom>
          <a:noFill/>
        </p:spPr>
        <p:txBody>
          <a:bodyPr wrap="square">
            <a:noAutofit/>
          </a:bodyPr>
          <a:lstStyle/>
          <a:p>
            <a:endParaRPr lang="en-US" sz="1600" b="0" i="1" dirty="0">
              <a:solidFill>
                <a:srgbClr val="222222"/>
              </a:solidFill>
              <a:effectLst/>
              <a:latin typeface="Arial" panose="020B0604020202020204" pitchFamily="34" charset="0"/>
            </a:endParaRPr>
          </a:p>
        </p:txBody>
      </p:sp>
      <p:sp>
        <p:nvSpPr>
          <p:cNvPr id="16" name="Rectangle 15">
            <a:extLst>
              <a:ext uri="{FF2B5EF4-FFF2-40B4-BE49-F238E27FC236}">
                <a16:creationId xmlns:a16="http://schemas.microsoft.com/office/drawing/2014/main" id="{5BC61CE1-FC41-D649-ABD5-800673502034}"/>
              </a:ext>
            </a:extLst>
          </p:cNvPr>
          <p:cNvSpPr/>
          <p:nvPr/>
        </p:nvSpPr>
        <p:spPr>
          <a:xfrm>
            <a:off x="144589" y="2691408"/>
            <a:ext cx="10782367" cy="899810"/>
          </a:xfrm>
          <a:prstGeom prst="rect">
            <a:avLst/>
          </a:prstGeom>
          <a:noFill/>
        </p:spPr>
        <p:txBody>
          <a:bodyPr wrap="square">
            <a:noAutofit/>
          </a:bodyPr>
          <a:lstStyle/>
          <a:p>
            <a:endParaRPr lang="en-US" sz="1600" b="0" i="1" dirty="0">
              <a:solidFill>
                <a:srgbClr val="222222"/>
              </a:solidFill>
              <a:effectLst/>
              <a:latin typeface="Arial" panose="020B0604020202020204" pitchFamily="34" charset="0"/>
            </a:endParaRPr>
          </a:p>
        </p:txBody>
      </p:sp>
      <p:sp>
        <p:nvSpPr>
          <p:cNvPr id="17" name="Rectangle 16">
            <a:extLst>
              <a:ext uri="{FF2B5EF4-FFF2-40B4-BE49-F238E27FC236}">
                <a16:creationId xmlns:a16="http://schemas.microsoft.com/office/drawing/2014/main" id="{E478E514-9F82-2A43-81D0-EE6C6157549F}"/>
              </a:ext>
            </a:extLst>
          </p:cNvPr>
          <p:cNvSpPr/>
          <p:nvPr/>
        </p:nvSpPr>
        <p:spPr>
          <a:xfrm>
            <a:off x="156035" y="4001163"/>
            <a:ext cx="10782367" cy="899810"/>
          </a:xfrm>
          <a:prstGeom prst="rect">
            <a:avLst/>
          </a:prstGeom>
          <a:noFill/>
        </p:spPr>
        <p:txBody>
          <a:bodyPr wrap="square">
            <a:noAutofit/>
          </a:bodyPr>
          <a:lstStyle/>
          <a:p>
            <a:endParaRPr lang="en-US" sz="1600" b="0" i="1" dirty="0">
              <a:solidFill>
                <a:srgbClr val="222222"/>
              </a:solidFill>
              <a:effectLst/>
              <a:latin typeface="Arial" panose="020B0604020202020204" pitchFamily="34" charset="0"/>
            </a:endParaRPr>
          </a:p>
        </p:txBody>
      </p:sp>
      <p:pic>
        <p:nvPicPr>
          <p:cNvPr id="4" name="Picture 3">
            <a:extLst>
              <a:ext uri="{FF2B5EF4-FFF2-40B4-BE49-F238E27FC236}">
                <a16:creationId xmlns:a16="http://schemas.microsoft.com/office/drawing/2014/main" id="{A603038F-4F4E-BE4D-81A4-1E16AD7FED33}"/>
              </a:ext>
            </a:extLst>
          </p:cNvPr>
          <p:cNvPicPr>
            <a:picLocks noChangeAspect="1"/>
          </p:cNvPicPr>
          <p:nvPr/>
        </p:nvPicPr>
        <p:blipFill>
          <a:blip r:embed="rId3"/>
          <a:stretch>
            <a:fillRect/>
          </a:stretch>
        </p:blipFill>
        <p:spPr>
          <a:xfrm>
            <a:off x="-6938" y="1093557"/>
            <a:ext cx="4700530" cy="2578763"/>
          </a:xfrm>
          <a:prstGeom prst="rect">
            <a:avLst/>
          </a:prstGeom>
        </p:spPr>
      </p:pic>
      <p:pic>
        <p:nvPicPr>
          <p:cNvPr id="3" name="Picture 2">
            <a:extLst>
              <a:ext uri="{FF2B5EF4-FFF2-40B4-BE49-F238E27FC236}">
                <a16:creationId xmlns:a16="http://schemas.microsoft.com/office/drawing/2014/main" id="{1D1DE8D8-1575-9749-8BA0-BC5AA4518947}"/>
              </a:ext>
            </a:extLst>
          </p:cNvPr>
          <p:cNvPicPr>
            <a:picLocks noChangeAspect="1"/>
          </p:cNvPicPr>
          <p:nvPr/>
        </p:nvPicPr>
        <p:blipFill>
          <a:blip r:embed="rId4"/>
          <a:stretch>
            <a:fillRect/>
          </a:stretch>
        </p:blipFill>
        <p:spPr>
          <a:xfrm>
            <a:off x="103370" y="4111430"/>
            <a:ext cx="4836716" cy="2256595"/>
          </a:xfrm>
          <a:prstGeom prst="rect">
            <a:avLst/>
          </a:prstGeom>
        </p:spPr>
      </p:pic>
    </p:spTree>
    <p:extLst>
      <p:ext uri="{BB962C8B-B14F-4D97-AF65-F5344CB8AC3E}">
        <p14:creationId xmlns:p14="http://schemas.microsoft.com/office/powerpoint/2010/main" val="3237989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6" name="Google Shape;238;p18">
            <a:extLst>
              <a:ext uri="{FF2B5EF4-FFF2-40B4-BE49-F238E27FC236}">
                <a16:creationId xmlns:a16="http://schemas.microsoft.com/office/drawing/2014/main" id="{2517FAC0-E6CA-41F8-97CA-FFC2EA329EF8}"/>
              </a:ext>
            </a:extLst>
          </p:cNvPr>
          <p:cNvSpPr/>
          <p:nvPr/>
        </p:nvSpPr>
        <p:spPr>
          <a:xfrm>
            <a:off x="-6938" y="6604000"/>
            <a:ext cx="12198938" cy="254000"/>
          </a:xfrm>
          <a:prstGeom prst="rect">
            <a:avLst/>
          </a:prstGeom>
          <a:solidFill>
            <a:schemeClr val="tx1">
              <a:lumMod val="85000"/>
              <a:lumOff val="15000"/>
            </a:schemeClr>
          </a:solidFill>
          <a:ln>
            <a:noFill/>
          </a:ln>
        </p:spPr>
        <p:txBody>
          <a:bodyPr spcFirstLastPara="1" wrap="square" lIns="91425" tIns="45700" rIns="91425" bIns="45700" anchor="ctr" anchorCtr="0">
            <a:noAutofit/>
          </a:bodyPr>
          <a:lstStyle/>
          <a:p>
            <a:pPr algn="ctr"/>
            <a:endParaRPr sz="1800" dirty="0">
              <a:solidFill>
                <a:schemeClr val="lt1"/>
              </a:solidFill>
              <a:latin typeface="Verdana"/>
              <a:ea typeface="Verdana"/>
              <a:cs typeface="Verdana"/>
              <a:sym typeface="Verdana"/>
            </a:endParaRPr>
          </a:p>
        </p:txBody>
      </p:sp>
      <p:sp>
        <p:nvSpPr>
          <p:cNvPr id="10" name="Google Shape;449;p42">
            <a:extLst>
              <a:ext uri="{FF2B5EF4-FFF2-40B4-BE49-F238E27FC236}">
                <a16:creationId xmlns:a16="http://schemas.microsoft.com/office/drawing/2014/main" id="{35FCFF28-F7D6-4855-8DFB-54BC29F2CC5E}"/>
              </a:ext>
            </a:extLst>
          </p:cNvPr>
          <p:cNvSpPr/>
          <p:nvPr/>
        </p:nvSpPr>
        <p:spPr>
          <a:xfrm>
            <a:off x="0" y="-1"/>
            <a:ext cx="12192000" cy="999259"/>
          </a:xfrm>
          <a:prstGeom prst="rect">
            <a:avLst/>
          </a:prstGeom>
          <a:solidFill>
            <a:schemeClr val="tx1">
              <a:lumMod val="85000"/>
              <a:lumOff val="15000"/>
            </a:schemeClr>
          </a:solidFill>
          <a:ln>
            <a:noFill/>
          </a:ln>
        </p:spPr>
        <p:txBody>
          <a:bodyPr spcFirstLastPara="1" wrap="square" lIns="91425" tIns="45700" rIns="91425" bIns="45700" anchor="ctr" anchorCtr="0">
            <a:noAutofit/>
          </a:bodyPr>
          <a:lstStyle/>
          <a:p>
            <a:pPr algn="ctr"/>
            <a:endParaRPr sz="1800" dirty="0">
              <a:solidFill>
                <a:schemeClr val="lt1"/>
              </a:solidFill>
              <a:latin typeface="Lora" pitchFamily="2" charset="0"/>
              <a:ea typeface="Verdana"/>
              <a:cs typeface="Verdana"/>
              <a:sym typeface="Verdana"/>
            </a:endParaRPr>
          </a:p>
        </p:txBody>
      </p:sp>
      <p:sp>
        <p:nvSpPr>
          <p:cNvPr id="9" name="Google Shape;449;p42">
            <a:extLst>
              <a:ext uri="{FF2B5EF4-FFF2-40B4-BE49-F238E27FC236}">
                <a16:creationId xmlns:a16="http://schemas.microsoft.com/office/drawing/2014/main" id="{DA477EC1-DCF8-4908-A4C9-63D5C9ED8FFE}"/>
              </a:ext>
            </a:extLst>
          </p:cNvPr>
          <p:cNvSpPr/>
          <p:nvPr/>
        </p:nvSpPr>
        <p:spPr>
          <a:xfrm>
            <a:off x="130628" y="256371"/>
            <a:ext cx="12068309" cy="468566"/>
          </a:xfrm>
          <a:prstGeom prst="rect">
            <a:avLst/>
          </a:prstGeom>
          <a:noFill/>
          <a:ln>
            <a:noFill/>
          </a:ln>
        </p:spPr>
        <p:txBody>
          <a:bodyPr spcFirstLastPara="1" wrap="square" lIns="91425" tIns="45700" rIns="91425" bIns="45700" anchor="ctr" anchorCtr="0">
            <a:noAutofit/>
          </a:bodyPr>
          <a:lstStyle/>
          <a:p>
            <a:pPr>
              <a:buClr>
                <a:srgbClr val="404040"/>
              </a:buClr>
              <a:buSzPts val="2000"/>
            </a:pPr>
            <a:r>
              <a:rPr lang="en-US" sz="2400" b="1" dirty="0">
                <a:solidFill>
                  <a:schemeClr val="bg1"/>
                </a:solidFill>
                <a:latin typeface="Lora" pitchFamily="2" charset="0"/>
                <a:ea typeface="Quattrocento Sans"/>
                <a:cs typeface="Quattrocento Sans"/>
                <a:sym typeface="Quattrocento Sans"/>
              </a:rPr>
              <a:t>History behind the big team science movement</a:t>
            </a:r>
            <a:endParaRPr lang="en-US" sz="2000" dirty="0">
              <a:solidFill>
                <a:schemeClr val="bg1"/>
              </a:solidFill>
              <a:latin typeface="Lora" pitchFamily="2" charset="0"/>
              <a:ea typeface="Quattrocento Sans"/>
              <a:cs typeface="Quattrocento Sans"/>
              <a:sym typeface="Quattrocento Sans"/>
            </a:endParaRPr>
          </a:p>
        </p:txBody>
      </p:sp>
      <p:sp>
        <p:nvSpPr>
          <p:cNvPr id="19" name="Rectangle 18">
            <a:extLst>
              <a:ext uri="{FF2B5EF4-FFF2-40B4-BE49-F238E27FC236}">
                <a16:creationId xmlns:a16="http://schemas.microsoft.com/office/drawing/2014/main" id="{EE7615AB-F90F-4B77-96A7-A027D1B229C4}"/>
              </a:ext>
            </a:extLst>
          </p:cNvPr>
          <p:cNvSpPr/>
          <p:nvPr/>
        </p:nvSpPr>
        <p:spPr>
          <a:xfrm>
            <a:off x="5994401" y="6549478"/>
            <a:ext cx="6054468" cy="338554"/>
          </a:xfrm>
          <a:prstGeom prst="rect">
            <a:avLst/>
          </a:prstGeom>
          <a:noFill/>
        </p:spPr>
        <p:txBody>
          <a:bodyPr wrap="square">
            <a:spAutoFit/>
          </a:bodyPr>
          <a:lstStyle/>
          <a:p>
            <a:pPr algn="r"/>
            <a:r>
              <a:rPr lang="en-US" sz="1600" dirty="0" err="1">
                <a:solidFill>
                  <a:schemeClr val="bg1"/>
                </a:solidFill>
                <a:latin typeface="Lora" pitchFamily="2" charset="0"/>
              </a:rPr>
              <a:t>Bem</a:t>
            </a:r>
            <a:r>
              <a:rPr lang="en-US" sz="1600" dirty="0">
                <a:solidFill>
                  <a:schemeClr val="bg1"/>
                </a:solidFill>
                <a:latin typeface="Lora" pitchFamily="2" charset="0"/>
              </a:rPr>
              <a:t>, 2011; </a:t>
            </a:r>
            <a:r>
              <a:rPr lang="en-US" sz="1600" dirty="0" err="1">
                <a:solidFill>
                  <a:schemeClr val="bg1"/>
                </a:solidFill>
                <a:latin typeface="Lora" pitchFamily="2" charset="0"/>
              </a:rPr>
              <a:t>Levelt</a:t>
            </a:r>
            <a:r>
              <a:rPr lang="en-US" sz="1600" dirty="0">
                <a:solidFill>
                  <a:schemeClr val="bg1"/>
                </a:solidFill>
                <a:latin typeface="Lora" pitchFamily="2" charset="0"/>
              </a:rPr>
              <a:t> et al., 2012; Simmons et al., 2011</a:t>
            </a:r>
            <a:endParaRPr lang="en-US" sz="1600" i="1" dirty="0">
              <a:solidFill>
                <a:schemeClr val="bg1"/>
              </a:solidFill>
              <a:latin typeface="Lora" pitchFamily="2" charset="0"/>
            </a:endParaRPr>
          </a:p>
        </p:txBody>
      </p:sp>
      <p:sp>
        <p:nvSpPr>
          <p:cNvPr id="26" name="Rectangle 25">
            <a:extLst>
              <a:ext uri="{FF2B5EF4-FFF2-40B4-BE49-F238E27FC236}">
                <a16:creationId xmlns:a16="http://schemas.microsoft.com/office/drawing/2014/main" id="{FF791C21-C860-404C-8EFC-9431FB4873AE}"/>
              </a:ext>
            </a:extLst>
          </p:cNvPr>
          <p:cNvSpPr/>
          <p:nvPr/>
        </p:nvSpPr>
        <p:spPr>
          <a:xfrm>
            <a:off x="130628" y="1053780"/>
            <a:ext cx="12061372" cy="52758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600" dirty="0"/>
          </a:p>
        </p:txBody>
      </p:sp>
      <p:sp>
        <p:nvSpPr>
          <p:cNvPr id="11" name="Rectangle 10">
            <a:extLst>
              <a:ext uri="{FF2B5EF4-FFF2-40B4-BE49-F238E27FC236}">
                <a16:creationId xmlns:a16="http://schemas.microsoft.com/office/drawing/2014/main" id="{85EA8BFF-570D-264C-A5F8-F6391194FE85}"/>
              </a:ext>
            </a:extLst>
          </p:cNvPr>
          <p:cNvSpPr/>
          <p:nvPr/>
        </p:nvSpPr>
        <p:spPr>
          <a:xfrm>
            <a:off x="144589" y="1392535"/>
            <a:ext cx="10782367" cy="899810"/>
          </a:xfrm>
          <a:prstGeom prst="rect">
            <a:avLst/>
          </a:prstGeom>
          <a:noFill/>
        </p:spPr>
        <p:txBody>
          <a:bodyPr wrap="square">
            <a:noAutofit/>
          </a:bodyPr>
          <a:lstStyle/>
          <a:p>
            <a:endParaRPr lang="en-US" sz="1600" b="0" i="1" dirty="0">
              <a:solidFill>
                <a:srgbClr val="222222"/>
              </a:solidFill>
              <a:effectLst/>
              <a:latin typeface="Arial" panose="020B0604020202020204" pitchFamily="34" charset="0"/>
            </a:endParaRPr>
          </a:p>
        </p:txBody>
      </p:sp>
      <p:sp>
        <p:nvSpPr>
          <p:cNvPr id="16" name="Rectangle 15">
            <a:extLst>
              <a:ext uri="{FF2B5EF4-FFF2-40B4-BE49-F238E27FC236}">
                <a16:creationId xmlns:a16="http://schemas.microsoft.com/office/drawing/2014/main" id="{5BC61CE1-FC41-D649-ABD5-800673502034}"/>
              </a:ext>
            </a:extLst>
          </p:cNvPr>
          <p:cNvSpPr/>
          <p:nvPr/>
        </p:nvSpPr>
        <p:spPr>
          <a:xfrm>
            <a:off x="144589" y="2691408"/>
            <a:ext cx="10782367" cy="899810"/>
          </a:xfrm>
          <a:prstGeom prst="rect">
            <a:avLst/>
          </a:prstGeom>
          <a:noFill/>
        </p:spPr>
        <p:txBody>
          <a:bodyPr wrap="square">
            <a:noAutofit/>
          </a:bodyPr>
          <a:lstStyle/>
          <a:p>
            <a:endParaRPr lang="en-US" sz="1600" b="0" i="1" dirty="0">
              <a:solidFill>
                <a:srgbClr val="222222"/>
              </a:solidFill>
              <a:effectLst/>
              <a:latin typeface="Arial" panose="020B0604020202020204" pitchFamily="34" charset="0"/>
            </a:endParaRPr>
          </a:p>
        </p:txBody>
      </p:sp>
      <p:sp>
        <p:nvSpPr>
          <p:cNvPr id="17" name="Rectangle 16">
            <a:extLst>
              <a:ext uri="{FF2B5EF4-FFF2-40B4-BE49-F238E27FC236}">
                <a16:creationId xmlns:a16="http://schemas.microsoft.com/office/drawing/2014/main" id="{E478E514-9F82-2A43-81D0-EE6C6157549F}"/>
              </a:ext>
            </a:extLst>
          </p:cNvPr>
          <p:cNvSpPr/>
          <p:nvPr/>
        </p:nvSpPr>
        <p:spPr>
          <a:xfrm>
            <a:off x="156035" y="4001163"/>
            <a:ext cx="10782367" cy="899810"/>
          </a:xfrm>
          <a:prstGeom prst="rect">
            <a:avLst/>
          </a:prstGeom>
          <a:noFill/>
        </p:spPr>
        <p:txBody>
          <a:bodyPr wrap="square">
            <a:noAutofit/>
          </a:bodyPr>
          <a:lstStyle/>
          <a:p>
            <a:endParaRPr lang="en-US" sz="1600" b="0" i="1" dirty="0">
              <a:solidFill>
                <a:srgbClr val="222222"/>
              </a:solidFill>
              <a:effectLst/>
              <a:latin typeface="Arial" panose="020B0604020202020204" pitchFamily="34" charset="0"/>
            </a:endParaRPr>
          </a:p>
        </p:txBody>
      </p:sp>
      <p:pic>
        <p:nvPicPr>
          <p:cNvPr id="4" name="Picture 3">
            <a:extLst>
              <a:ext uri="{FF2B5EF4-FFF2-40B4-BE49-F238E27FC236}">
                <a16:creationId xmlns:a16="http://schemas.microsoft.com/office/drawing/2014/main" id="{A603038F-4F4E-BE4D-81A4-1E16AD7FED33}"/>
              </a:ext>
            </a:extLst>
          </p:cNvPr>
          <p:cNvPicPr>
            <a:picLocks noChangeAspect="1"/>
          </p:cNvPicPr>
          <p:nvPr/>
        </p:nvPicPr>
        <p:blipFill>
          <a:blip r:embed="rId3"/>
          <a:stretch>
            <a:fillRect/>
          </a:stretch>
        </p:blipFill>
        <p:spPr>
          <a:xfrm>
            <a:off x="-6938" y="1093557"/>
            <a:ext cx="4700530" cy="2578763"/>
          </a:xfrm>
          <a:prstGeom prst="rect">
            <a:avLst/>
          </a:prstGeom>
        </p:spPr>
      </p:pic>
      <p:pic>
        <p:nvPicPr>
          <p:cNvPr id="2" name="Picture 1">
            <a:extLst>
              <a:ext uri="{FF2B5EF4-FFF2-40B4-BE49-F238E27FC236}">
                <a16:creationId xmlns:a16="http://schemas.microsoft.com/office/drawing/2014/main" id="{059FC5C3-AECC-2A48-8568-330164F3E5CE}"/>
              </a:ext>
            </a:extLst>
          </p:cNvPr>
          <p:cNvPicPr>
            <a:picLocks noChangeAspect="1"/>
          </p:cNvPicPr>
          <p:nvPr/>
        </p:nvPicPr>
        <p:blipFill>
          <a:blip r:embed="rId4"/>
          <a:stretch>
            <a:fillRect/>
          </a:stretch>
        </p:blipFill>
        <p:spPr>
          <a:xfrm>
            <a:off x="5606824" y="2373853"/>
            <a:ext cx="4406900" cy="2489200"/>
          </a:xfrm>
          <a:prstGeom prst="rect">
            <a:avLst/>
          </a:prstGeom>
        </p:spPr>
      </p:pic>
      <p:pic>
        <p:nvPicPr>
          <p:cNvPr id="13" name="Picture 12">
            <a:extLst>
              <a:ext uri="{FF2B5EF4-FFF2-40B4-BE49-F238E27FC236}">
                <a16:creationId xmlns:a16="http://schemas.microsoft.com/office/drawing/2014/main" id="{DFF16429-B8E1-3546-A8B7-25EC50C3F1BF}"/>
              </a:ext>
            </a:extLst>
          </p:cNvPr>
          <p:cNvPicPr>
            <a:picLocks noChangeAspect="1"/>
          </p:cNvPicPr>
          <p:nvPr/>
        </p:nvPicPr>
        <p:blipFill>
          <a:blip r:embed="rId5"/>
          <a:stretch>
            <a:fillRect/>
          </a:stretch>
        </p:blipFill>
        <p:spPr>
          <a:xfrm>
            <a:off x="103370" y="4111430"/>
            <a:ext cx="4836716" cy="2256595"/>
          </a:xfrm>
          <a:prstGeom prst="rect">
            <a:avLst/>
          </a:prstGeom>
        </p:spPr>
      </p:pic>
    </p:spTree>
    <p:extLst>
      <p:ext uri="{BB962C8B-B14F-4D97-AF65-F5344CB8AC3E}">
        <p14:creationId xmlns:p14="http://schemas.microsoft.com/office/powerpoint/2010/main" val="1199486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6" name="Google Shape;238;p18">
            <a:extLst>
              <a:ext uri="{FF2B5EF4-FFF2-40B4-BE49-F238E27FC236}">
                <a16:creationId xmlns:a16="http://schemas.microsoft.com/office/drawing/2014/main" id="{2517FAC0-E6CA-41F8-97CA-FFC2EA329EF8}"/>
              </a:ext>
            </a:extLst>
          </p:cNvPr>
          <p:cNvSpPr/>
          <p:nvPr/>
        </p:nvSpPr>
        <p:spPr>
          <a:xfrm>
            <a:off x="-6938" y="6604000"/>
            <a:ext cx="12198938" cy="254000"/>
          </a:xfrm>
          <a:prstGeom prst="rect">
            <a:avLst/>
          </a:prstGeom>
          <a:solidFill>
            <a:schemeClr val="tx1">
              <a:lumMod val="85000"/>
              <a:lumOff val="15000"/>
            </a:schemeClr>
          </a:solidFill>
          <a:ln>
            <a:noFill/>
          </a:ln>
        </p:spPr>
        <p:txBody>
          <a:bodyPr spcFirstLastPara="1" wrap="square" lIns="91425" tIns="45700" rIns="91425" bIns="45700" anchor="ctr" anchorCtr="0">
            <a:noAutofit/>
          </a:bodyPr>
          <a:lstStyle/>
          <a:p>
            <a:pPr algn="ctr"/>
            <a:endParaRPr sz="1800" dirty="0">
              <a:solidFill>
                <a:schemeClr val="lt1"/>
              </a:solidFill>
              <a:latin typeface="Verdana"/>
              <a:ea typeface="Verdana"/>
              <a:cs typeface="Verdana"/>
              <a:sym typeface="Verdana"/>
            </a:endParaRPr>
          </a:p>
        </p:txBody>
      </p:sp>
      <p:sp>
        <p:nvSpPr>
          <p:cNvPr id="10" name="Google Shape;449;p42">
            <a:extLst>
              <a:ext uri="{FF2B5EF4-FFF2-40B4-BE49-F238E27FC236}">
                <a16:creationId xmlns:a16="http://schemas.microsoft.com/office/drawing/2014/main" id="{35FCFF28-F7D6-4855-8DFB-54BC29F2CC5E}"/>
              </a:ext>
            </a:extLst>
          </p:cNvPr>
          <p:cNvSpPr/>
          <p:nvPr/>
        </p:nvSpPr>
        <p:spPr>
          <a:xfrm>
            <a:off x="0" y="-1"/>
            <a:ext cx="12192000" cy="999259"/>
          </a:xfrm>
          <a:prstGeom prst="rect">
            <a:avLst/>
          </a:prstGeom>
          <a:solidFill>
            <a:schemeClr val="tx1">
              <a:lumMod val="85000"/>
              <a:lumOff val="15000"/>
            </a:schemeClr>
          </a:solidFill>
          <a:ln>
            <a:noFill/>
          </a:ln>
        </p:spPr>
        <p:txBody>
          <a:bodyPr spcFirstLastPara="1" wrap="square" lIns="91425" tIns="45700" rIns="91425" bIns="45700" anchor="ctr" anchorCtr="0">
            <a:noAutofit/>
          </a:bodyPr>
          <a:lstStyle/>
          <a:p>
            <a:pPr algn="ctr"/>
            <a:endParaRPr sz="1800" dirty="0">
              <a:solidFill>
                <a:schemeClr val="lt1"/>
              </a:solidFill>
              <a:latin typeface="Lora" pitchFamily="2" charset="0"/>
              <a:ea typeface="Verdana"/>
              <a:cs typeface="Verdana"/>
              <a:sym typeface="Verdana"/>
            </a:endParaRPr>
          </a:p>
        </p:txBody>
      </p:sp>
      <p:sp>
        <p:nvSpPr>
          <p:cNvPr id="9" name="Google Shape;449;p42">
            <a:extLst>
              <a:ext uri="{FF2B5EF4-FFF2-40B4-BE49-F238E27FC236}">
                <a16:creationId xmlns:a16="http://schemas.microsoft.com/office/drawing/2014/main" id="{DA477EC1-DCF8-4908-A4C9-63D5C9ED8FFE}"/>
              </a:ext>
            </a:extLst>
          </p:cNvPr>
          <p:cNvSpPr/>
          <p:nvPr/>
        </p:nvSpPr>
        <p:spPr>
          <a:xfrm>
            <a:off x="130628" y="256371"/>
            <a:ext cx="12068309" cy="468566"/>
          </a:xfrm>
          <a:prstGeom prst="rect">
            <a:avLst/>
          </a:prstGeom>
          <a:noFill/>
          <a:ln>
            <a:noFill/>
          </a:ln>
        </p:spPr>
        <p:txBody>
          <a:bodyPr spcFirstLastPara="1" wrap="square" lIns="91425" tIns="45700" rIns="91425" bIns="45700" anchor="ctr" anchorCtr="0">
            <a:noAutofit/>
          </a:bodyPr>
          <a:lstStyle/>
          <a:p>
            <a:pPr>
              <a:buClr>
                <a:srgbClr val="404040"/>
              </a:buClr>
              <a:buSzPts val="2000"/>
            </a:pPr>
            <a:r>
              <a:rPr lang="en-US" sz="2400" b="1" dirty="0">
                <a:solidFill>
                  <a:schemeClr val="bg1"/>
                </a:solidFill>
                <a:latin typeface="Lora" pitchFamily="2" charset="0"/>
                <a:ea typeface="Quattrocento Sans"/>
                <a:cs typeface="Quattrocento Sans"/>
                <a:sym typeface="Quattrocento Sans"/>
              </a:rPr>
              <a:t>History behind the big team science movement</a:t>
            </a:r>
            <a:endParaRPr lang="en-US" sz="2000" dirty="0">
              <a:solidFill>
                <a:schemeClr val="bg1"/>
              </a:solidFill>
              <a:latin typeface="Lora" pitchFamily="2" charset="0"/>
              <a:ea typeface="Quattrocento Sans"/>
              <a:cs typeface="Quattrocento Sans"/>
              <a:sym typeface="Quattrocento Sans"/>
            </a:endParaRPr>
          </a:p>
        </p:txBody>
      </p:sp>
      <p:sp>
        <p:nvSpPr>
          <p:cNvPr id="26" name="Rectangle 25">
            <a:extLst>
              <a:ext uri="{FF2B5EF4-FFF2-40B4-BE49-F238E27FC236}">
                <a16:creationId xmlns:a16="http://schemas.microsoft.com/office/drawing/2014/main" id="{FF791C21-C860-404C-8EFC-9431FB4873AE}"/>
              </a:ext>
            </a:extLst>
          </p:cNvPr>
          <p:cNvSpPr/>
          <p:nvPr/>
        </p:nvSpPr>
        <p:spPr>
          <a:xfrm>
            <a:off x="130628" y="1053780"/>
            <a:ext cx="12061372" cy="52758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600" dirty="0"/>
          </a:p>
        </p:txBody>
      </p:sp>
      <p:sp>
        <p:nvSpPr>
          <p:cNvPr id="11" name="Rectangle 10">
            <a:extLst>
              <a:ext uri="{FF2B5EF4-FFF2-40B4-BE49-F238E27FC236}">
                <a16:creationId xmlns:a16="http://schemas.microsoft.com/office/drawing/2014/main" id="{85EA8BFF-570D-264C-A5F8-F6391194FE85}"/>
              </a:ext>
            </a:extLst>
          </p:cNvPr>
          <p:cNvSpPr/>
          <p:nvPr/>
        </p:nvSpPr>
        <p:spPr>
          <a:xfrm>
            <a:off x="144589" y="1392535"/>
            <a:ext cx="10782367" cy="899810"/>
          </a:xfrm>
          <a:prstGeom prst="rect">
            <a:avLst/>
          </a:prstGeom>
          <a:noFill/>
        </p:spPr>
        <p:txBody>
          <a:bodyPr wrap="square">
            <a:noAutofit/>
          </a:bodyPr>
          <a:lstStyle/>
          <a:p>
            <a:endParaRPr lang="en-US" sz="1600" b="0" i="1" dirty="0">
              <a:solidFill>
                <a:srgbClr val="222222"/>
              </a:solidFill>
              <a:effectLst/>
              <a:latin typeface="Arial" panose="020B0604020202020204" pitchFamily="34" charset="0"/>
            </a:endParaRPr>
          </a:p>
        </p:txBody>
      </p:sp>
      <p:sp>
        <p:nvSpPr>
          <p:cNvPr id="16" name="Rectangle 15">
            <a:extLst>
              <a:ext uri="{FF2B5EF4-FFF2-40B4-BE49-F238E27FC236}">
                <a16:creationId xmlns:a16="http://schemas.microsoft.com/office/drawing/2014/main" id="{5BC61CE1-FC41-D649-ABD5-800673502034}"/>
              </a:ext>
            </a:extLst>
          </p:cNvPr>
          <p:cNvSpPr/>
          <p:nvPr/>
        </p:nvSpPr>
        <p:spPr>
          <a:xfrm>
            <a:off x="144589" y="2691408"/>
            <a:ext cx="10782367" cy="899810"/>
          </a:xfrm>
          <a:prstGeom prst="rect">
            <a:avLst/>
          </a:prstGeom>
          <a:noFill/>
        </p:spPr>
        <p:txBody>
          <a:bodyPr wrap="square">
            <a:noAutofit/>
          </a:bodyPr>
          <a:lstStyle/>
          <a:p>
            <a:endParaRPr lang="en-US" sz="1600" b="0" i="1" dirty="0">
              <a:solidFill>
                <a:srgbClr val="222222"/>
              </a:solidFill>
              <a:effectLst/>
              <a:latin typeface="Arial" panose="020B0604020202020204" pitchFamily="34" charset="0"/>
            </a:endParaRPr>
          </a:p>
        </p:txBody>
      </p:sp>
      <p:sp>
        <p:nvSpPr>
          <p:cNvPr id="17" name="Rectangle 16">
            <a:extLst>
              <a:ext uri="{FF2B5EF4-FFF2-40B4-BE49-F238E27FC236}">
                <a16:creationId xmlns:a16="http://schemas.microsoft.com/office/drawing/2014/main" id="{E478E514-9F82-2A43-81D0-EE6C6157549F}"/>
              </a:ext>
            </a:extLst>
          </p:cNvPr>
          <p:cNvSpPr/>
          <p:nvPr/>
        </p:nvSpPr>
        <p:spPr>
          <a:xfrm>
            <a:off x="156035" y="4001163"/>
            <a:ext cx="10782367" cy="899810"/>
          </a:xfrm>
          <a:prstGeom prst="rect">
            <a:avLst/>
          </a:prstGeom>
          <a:noFill/>
        </p:spPr>
        <p:txBody>
          <a:bodyPr wrap="square">
            <a:noAutofit/>
          </a:bodyPr>
          <a:lstStyle/>
          <a:p>
            <a:endParaRPr lang="en-US" sz="1600" b="0" i="1" dirty="0">
              <a:solidFill>
                <a:srgbClr val="222222"/>
              </a:solidFill>
              <a:effectLst/>
              <a:latin typeface="Arial" panose="020B0604020202020204" pitchFamily="34" charset="0"/>
            </a:endParaRPr>
          </a:p>
        </p:txBody>
      </p:sp>
      <p:pic>
        <p:nvPicPr>
          <p:cNvPr id="3" name="Picture 2">
            <a:extLst>
              <a:ext uri="{FF2B5EF4-FFF2-40B4-BE49-F238E27FC236}">
                <a16:creationId xmlns:a16="http://schemas.microsoft.com/office/drawing/2014/main" id="{3FFE8CF9-472F-584A-B637-64036EA772B1}"/>
              </a:ext>
            </a:extLst>
          </p:cNvPr>
          <p:cNvPicPr>
            <a:picLocks noChangeAspect="1"/>
          </p:cNvPicPr>
          <p:nvPr/>
        </p:nvPicPr>
        <p:blipFill>
          <a:blip r:embed="rId3"/>
          <a:stretch>
            <a:fillRect/>
          </a:stretch>
        </p:blipFill>
        <p:spPr>
          <a:xfrm>
            <a:off x="406245" y="1292518"/>
            <a:ext cx="7632700" cy="4597400"/>
          </a:xfrm>
          <a:prstGeom prst="rect">
            <a:avLst/>
          </a:prstGeom>
        </p:spPr>
      </p:pic>
    </p:spTree>
    <p:extLst>
      <p:ext uri="{BB962C8B-B14F-4D97-AF65-F5344CB8AC3E}">
        <p14:creationId xmlns:p14="http://schemas.microsoft.com/office/powerpoint/2010/main" val="2614686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6" name="Google Shape;238;p18">
            <a:extLst>
              <a:ext uri="{FF2B5EF4-FFF2-40B4-BE49-F238E27FC236}">
                <a16:creationId xmlns:a16="http://schemas.microsoft.com/office/drawing/2014/main" id="{2517FAC0-E6CA-41F8-97CA-FFC2EA329EF8}"/>
              </a:ext>
            </a:extLst>
          </p:cNvPr>
          <p:cNvSpPr/>
          <p:nvPr/>
        </p:nvSpPr>
        <p:spPr>
          <a:xfrm>
            <a:off x="-6938" y="6604000"/>
            <a:ext cx="12198938" cy="254000"/>
          </a:xfrm>
          <a:prstGeom prst="rect">
            <a:avLst/>
          </a:prstGeom>
          <a:solidFill>
            <a:schemeClr val="tx1">
              <a:lumMod val="85000"/>
              <a:lumOff val="15000"/>
            </a:schemeClr>
          </a:solidFill>
          <a:ln>
            <a:noFill/>
          </a:ln>
        </p:spPr>
        <p:txBody>
          <a:bodyPr spcFirstLastPara="1" wrap="square" lIns="91425" tIns="45700" rIns="91425" bIns="45700" anchor="ctr" anchorCtr="0">
            <a:noAutofit/>
          </a:bodyPr>
          <a:lstStyle/>
          <a:p>
            <a:pPr algn="ctr"/>
            <a:endParaRPr sz="1800" dirty="0">
              <a:solidFill>
                <a:schemeClr val="lt1"/>
              </a:solidFill>
              <a:latin typeface="Verdana"/>
              <a:ea typeface="Verdana"/>
              <a:cs typeface="Verdana"/>
              <a:sym typeface="Verdana"/>
            </a:endParaRPr>
          </a:p>
        </p:txBody>
      </p:sp>
      <p:sp>
        <p:nvSpPr>
          <p:cNvPr id="10" name="Google Shape;449;p42">
            <a:extLst>
              <a:ext uri="{FF2B5EF4-FFF2-40B4-BE49-F238E27FC236}">
                <a16:creationId xmlns:a16="http://schemas.microsoft.com/office/drawing/2014/main" id="{35FCFF28-F7D6-4855-8DFB-54BC29F2CC5E}"/>
              </a:ext>
            </a:extLst>
          </p:cNvPr>
          <p:cNvSpPr/>
          <p:nvPr/>
        </p:nvSpPr>
        <p:spPr>
          <a:xfrm>
            <a:off x="0" y="-1"/>
            <a:ext cx="12192000" cy="999259"/>
          </a:xfrm>
          <a:prstGeom prst="rect">
            <a:avLst/>
          </a:prstGeom>
          <a:solidFill>
            <a:schemeClr val="tx1">
              <a:lumMod val="85000"/>
              <a:lumOff val="15000"/>
            </a:schemeClr>
          </a:solidFill>
          <a:ln>
            <a:noFill/>
          </a:ln>
        </p:spPr>
        <p:txBody>
          <a:bodyPr spcFirstLastPara="1" wrap="square" lIns="91425" tIns="45700" rIns="91425" bIns="45700" anchor="ctr" anchorCtr="0">
            <a:noAutofit/>
          </a:bodyPr>
          <a:lstStyle/>
          <a:p>
            <a:pPr algn="ctr"/>
            <a:endParaRPr sz="1800" dirty="0">
              <a:solidFill>
                <a:schemeClr val="lt1"/>
              </a:solidFill>
              <a:latin typeface="Lora" pitchFamily="2" charset="0"/>
              <a:ea typeface="Verdana"/>
              <a:cs typeface="Verdana"/>
              <a:sym typeface="Verdana"/>
            </a:endParaRPr>
          </a:p>
        </p:txBody>
      </p:sp>
      <p:sp>
        <p:nvSpPr>
          <p:cNvPr id="9" name="Google Shape;449;p42">
            <a:extLst>
              <a:ext uri="{FF2B5EF4-FFF2-40B4-BE49-F238E27FC236}">
                <a16:creationId xmlns:a16="http://schemas.microsoft.com/office/drawing/2014/main" id="{DA477EC1-DCF8-4908-A4C9-63D5C9ED8FFE}"/>
              </a:ext>
            </a:extLst>
          </p:cNvPr>
          <p:cNvSpPr/>
          <p:nvPr/>
        </p:nvSpPr>
        <p:spPr>
          <a:xfrm>
            <a:off x="130628" y="256371"/>
            <a:ext cx="12068309" cy="468566"/>
          </a:xfrm>
          <a:prstGeom prst="rect">
            <a:avLst/>
          </a:prstGeom>
          <a:noFill/>
          <a:ln>
            <a:noFill/>
          </a:ln>
        </p:spPr>
        <p:txBody>
          <a:bodyPr spcFirstLastPara="1" wrap="square" lIns="91425" tIns="45700" rIns="91425" bIns="45700" anchor="ctr" anchorCtr="0">
            <a:noAutofit/>
          </a:bodyPr>
          <a:lstStyle/>
          <a:p>
            <a:pPr>
              <a:buClr>
                <a:srgbClr val="404040"/>
              </a:buClr>
              <a:buSzPts val="2000"/>
            </a:pPr>
            <a:r>
              <a:rPr lang="en-US" sz="2400" b="1" dirty="0">
                <a:solidFill>
                  <a:schemeClr val="bg1"/>
                </a:solidFill>
                <a:latin typeface="Lora" pitchFamily="2" charset="0"/>
                <a:ea typeface="Quattrocento Sans"/>
                <a:cs typeface="Quattrocento Sans"/>
                <a:sym typeface="Quattrocento Sans"/>
              </a:rPr>
              <a:t>History behind the big team science movement</a:t>
            </a:r>
            <a:endParaRPr lang="en-US" sz="2000" dirty="0">
              <a:solidFill>
                <a:schemeClr val="bg1"/>
              </a:solidFill>
              <a:latin typeface="Lora" pitchFamily="2" charset="0"/>
              <a:ea typeface="Quattrocento Sans"/>
              <a:cs typeface="Quattrocento Sans"/>
              <a:sym typeface="Quattrocento Sans"/>
            </a:endParaRPr>
          </a:p>
        </p:txBody>
      </p:sp>
      <p:sp>
        <p:nvSpPr>
          <p:cNvPr id="19" name="Rectangle 18">
            <a:extLst>
              <a:ext uri="{FF2B5EF4-FFF2-40B4-BE49-F238E27FC236}">
                <a16:creationId xmlns:a16="http://schemas.microsoft.com/office/drawing/2014/main" id="{EE7615AB-F90F-4B77-96A7-A027D1B229C4}"/>
              </a:ext>
            </a:extLst>
          </p:cNvPr>
          <p:cNvSpPr/>
          <p:nvPr/>
        </p:nvSpPr>
        <p:spPr>
          <a:xfrm>
            <a:off x="5994401" y="6549478"/>
            <a:ext cx="6054468" cy="338554"/>
          </a:xfrm>
          <a:prstGeom prst="rect">
            <a:avLst/>
          </a:prstGeom>
          <a:noFill/>
        </p:spPr>
        <p:txBody>
          <a:bodyPr wrap="square">
            <a:spAutoFit/>
          </a:bodyPr>
          <a:lstStyle/>
          <a:p>
            <a:pPr algn="r"/>
            <a:endParaRPr lang="en-US" sz="1600" i="1" dirty="0">
              <a:solidFill>
                <a:schemeClr val="bg1"/>
              </a:solidFill>
              <a:latin typeface="Lora" pitchFamily="2" charset="0"/>
            </a:endParaRPr>
          </a:p>
        </p:txBody>
      </p:sp>
      <p:sp>
        <p:nvSpPr>
          <p:cNvPr id="26" name="Rectangle 25">
            <a:extLst>
              <a:ext uri="{FF2B5EF4-FFF2-40B4-BE49-F238E27FC236}">
                <a16:creationId xmlns:a16="http://schemas.microsoft.com/office/drawing/2014/main" id="{FF791C21-C860-404C-8EFC-9431FB4873AE}"/>
              </a:ext>
            </a:extLst>
          </p:cNvPr>
          <p:cNvSpPr/>
          <p:nvPr/>
        </p:nvSpPr>
        <p:spPr>
          <a:xfrm>
            <a:off x="130628" y="1053780"/>
            <a:ext cx="12061372" cy="52758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600" dirty="0"/>
          </a:p>
        </p:txBody>
      </p:sp>
      <p:sp>
        <p:nvSpPr>
          <p:cNvPr id="11" name="Rectangle 10">
            <a:extLst>
              <a:ext uri="{FF2B5EF4-FFF2-40B4-BE49-F238E27FC236}">
                <a16:creationId xmlns:a16="http://schemas.microsoft.com/office/drawing/2014/main" id="{85EA8BFF-570D-264C-A5F8-F6391194FE85}"/>
              </a:ext>
            </a:extLst>
          </p:cNvPr>
          <p:cNvSpPr/>
          <p:nvPr/>
        </p:nvSpPr>
        <p:spPr>
          <a:xfrm>
            <a:off x="144589" y="1392535"/>
            <a:ext cx="10782367" cy="899810"/>
          </a:xfrm>
          <a:prstGeom prst="rect">
            <a:avLst/>
          </a:prstGeom>
          <a:noFill/>
        </p:spPr>
        <p:txBody>
          <a:bodyPr wrap="square">
            <a:noAutofit/>
          </a:bodyPr>
          <a:lstStyle/>
          <a:p>
            <a:endParaRPr lang="en-US" sz="1600" b="0" i="1" dirty="0">
              <a:solidFill>
                <a:srgbClr val="222222"/>
              </a:solidFill>
              <a:effectLst/>
              <a:latin typeface="Arial" panose="020B0604020202020204" pitchFamily="34" charset="0"/>
            </a:endParaRPr>
          </a:p>
        </p:txBody>
      </p:sp>
      <p:sp>
        <p:nvSpPr>
          <p:cNvPr id="16" name="Rectangle 15">
            <a:extLst>
              <a:ext uri="{FF2B5EF4-FFF2-40B4-BE49-F238E27FC236}">
                <a16:creationId xmlns:a16="http://schemas.microsoft.com/office/drawing/2014/main" id="{5BC61CE1-FC41-D649-ABD5-800673502034}"/>
              </a:ext>
            </a:extLst>
          </p:cNvPr>
          <p:cNvSpPr/>
          <p:nvPr/>
        </p:nvSpPr>
        <p:spPr>
          <a:xfrm>
            <a:off x="144589" y="2691408"/>
            <a:ext cx="10782367" cy="899810"/>
          </a:xfrm>
          <a:prstGeom prst="rect">
            <a:avLst/>
          </a:prstGeom>
          <a:noFill/>
        </p:spPr>
        <p:txBody>
          <a:bodyPr wrap="square">
            <a:noAutofit/>
          </a:bodyPr>
          <a:lstStyle/>
          <a:p>
            <a:endParaRPr lang="en-US" sz="1600" b="0" i="1" dirty="0">
              <a:solidFill>
                <a:srgbClr val="222222"/>
              </a:solidFill>
              <a:effectLst/>
              <a:latin typeface="Arial" panose="020B0604020202020204" pitchFamily="34" charset="0"/>
            </a:endParaRPr>
          </a:p>
        </p:txBody>
      </p:sp>
      <p:sp>
        <p:nvSpPr>
          <p:cNvPr id="17" name="Rectangle 16">
            <a:extLst>
              <a:ext uri="{FF2B5EF4-FFF2-40B4-BE49-F238E27FC236}">
                <a16:creationId xmlns:a16="http://schemas.microsoft.com/office/drawing/2014/main" id="{E478E514-9F82-2A43-81D0-EE6C6157549F}"/>
              </a:ext>
            </a:extLst>
          </p:cNvPr>
          <p:cNvSpPr/>
          <p:nvPr/>
        </p:nvSpPr>
        <p:spPr>
          <a:xfrm>
            <a:off x="156035" y="4001163"/>
            <a:ext cx="10782367" cy="899810"/>
          </a:xfrm>
          <a:prstGeom prst="rect">
            <a:avLst/>
          </a:prstGeom>
          <a:noFill/>
        </p:spPr>
        <p:txBody>
          <a:bodyPr wrap="square">
            <a:noAutofit/>
          </a:bodyPr>
          <a:lstStyle/>
          <a:p>
            <a:endParaRPr lang="en-US" sz="1600" b="0" i="1" dirty="0">
              <a:solidFill>
                <a:srgbClr val="222222"/>
              </a:solidFill>
              <a:effectLst/>
              <a:latin typeface="Arial" panose="020B0604020202020204" pitchFamily="34" charset="0"/>
            </a:endParaRPr>
          </a:p>
        </p:txBody>
      </p:sp>
      <p:pic>
        <p:nvPicPr>
          <p:cNvPr id="3" name="Picture 2">
            <a:extLst>
              <a:ext uri="{FF2B5EF4-FFF2-40B4-BE49-F238E27FC236}">
                <a16:creationId xmlns:a16="http://schemas.microsoft.com/office/drawing/2014/main" id="{3FFE8CF9-472F-584A-B637-64036EA772B1}"/>
              </a:ext>
            </a:extLst>
          </p:cNvPr>
          <p:cNvPicPr>
            <a:picLocks noChangeAspect="1"/>
          </p:cNvPicPr>
          <p:nvPr/>
        </p:nvPicPr>
        <p:blipFill>
          <a:blip r:embed="rId3"/>
          <a:stretch>
            <a:fillRect/>
          </a:stretch>
        </p:blipFill>
        <p:spPr>
          <a:xfrm>
            <a:off x="406245" y="1292518"/>
            <a:ext cx="6703582" cy="4037765"/>
          </a:xfrm>
          <a:prstGeom prst="rect">
            <a:avLst/>
          </a:prstGeom>
        </p:spPr>
      </p:pic>
      <p:pic>
        <p:nvPicPr>
          <p:cNvPr id="2" name="Picture 1">
            <a:extLst>
              <a:ext uri="{FF2B5EF4-FFF2-40B4-BE49-F238E27FC236}">
                <a16:creationId xmlns:a16="http://schemas.microsoft.com/office/drawing/2014/main" id="{139C64AE-E2D7-3A4C-9D9A-4245BD0B9C71}"/>
              </a:ext>
            </a:extLst>
          </p:cNvPr>
          <p:cNvPicPr>
            <a:picLocks noChangeAspect="1"/>
          </p:cNvPicPr>
          <p:nvPr/>
        </p:nvPicPr>
        <p:blipFill>
          <a:blip r:embed="rId4"/>
          <a:stretch>
            <a:fillRect/>
          </a:stretch>
        </p:blipFill>
        <p:spPr>
          <a:xfrm>
            <a:off x="6763965" y="1110405"/>
            <a:ext cx="5284904" cy="1796979"/>
          </a:xfrm>
          <a:prstGeom prst="rect">
            <a:avLst/>
          </a:prstGeom>
        </p:spPr>
      </p:pic>
    </p:spTree>
    <p:extLst>
      <p:ext uri="{BB962C8B-B14F-4D97-AF65-F5344CB8AC3E}">
        <p14:creationId xmlns:p14="http://schemas.microsoft.com/office/powerpoint/2010/main" val="1667085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Civic">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F906D2A2FDD57746B5384F61822E6A64" ma:contentTypeVersion="13" ma:contentTypeDescription="Create a new document." ma:contentTypeScope="" ma:versionID="85e5859076a2f3c83459cc0316f3b1e7">
  <xsd:schema xmlns:xsd="http://www.w3.org/2001/XMLSchema" xmlns:xs="http://www.w3.org/2001/XMLSchema" xmlns:p="http://schemas.microsoft.com/office/2006/metadata/properties" xmlns:ns3="695625fd-8518-4e59-8934-e9bf4d7bdb61" xmlns:ns4="318cfcae-d023-4b30-9dd6-693e2c69d879" targetNamespace="http://schemas.microsoft.com/office/2006/metadata/properties" ma:root="true" ma:fieldsID="eca74698bc9c49c22d7d5c928719e5bc" ns3:_="" ns4:_="">
    <xsd:import namespace="695625fd-8518-4e59-8934-e9bf4d7bdb61"/>
    <xsd:import namespace="318cfcae-d023-4b30-9dd6-693e2c69d879"/>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DateTaken" minOccurs="0"/>
                <xsd:element ref="ns4:MediaServiceAutoTags" minOccurs="0"/>
                <xsd:element ref="ns4:MediaServiceOCR" minOccurs="0"/>
                <xsd:element ref="ns4:MediaServiceEventHashCode" minOccurs="0"/>
                <xsd:element ref="ns4:MediaServiceGenerationTime" minOccurs="0"/>
                <xsd:element ref="ns4:MediaServiceLocation" minOccurs="0"/>
                <xsd:element ref="ns4:MediaServiceAutoKeyPoints" minOccurs="0"/>
                <xsd:element ref="ns4: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95625fd-8518-4e59-8934-e9bf4d7bdb61"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SharingHintHash" ma:index="10" nillable="true" ma:displayName="Sharing Hint Hash" ma:description=""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18cfcae-d023-4b30-9dd6-693e2c69d879" elementFormDefault="qualified">
    <xsd:import namespace="http://schemas.microsoft.com/office/2006/documentManagement/types"/>
    <xsd:import namespace="http://schemas.microsoft.com/office/infopath/2007/PartnerControls"/>
    <xsd:element name="MediaServiceMetadata" ma:index="11" nillable="true" ma:displayName="MediaServiceMetadata" ma:description="" ma:hidden="true" ma:internalName="MediaServiceMetadata" ma:readOnly="true">
      <xsd:simpleType>
        <xsd:restriction base="dms:Note"/>
      </xsd:simpleType>
    </xsd:element>
    <xsd:element name="MediaServiceFastMetadata" ma:index="12" nillable="true" ma:displayName="MediaServiceFastMetadata" ma:description="" ma:hidden="true" ma:internalName="MediaServiceFastMetadata" ma:readOnly="true">
      <xsd:simpleType>
        <xsd:restriction base="dms:Note"/>
      </xsd:simpleType>
    </xsd:element>
    <xsd:element name="MediaServiceDateTaken" ma:index="13" nillable="true" ma:displayName="MediaServiceDateTaken" ma:description="" ma:hidden="true" ma:internalName="MediaServiceDateTaken" ma:readOnly="true">
      <xsd:simpleType>
        <xsd:restriction base="dms:Text"/>
      </xsd:simpleType>
    </xsd:element>
    <xsd:element name="MediaServiceAutoTags" ma:index="14" nillable="true" ma:displayName="MediaServiceAutoTags" ma:description="" ma:internalName="MediaServiceAutoTags" ma:readOnly="true">
      <xsd:simpleType>
        <xsd:restriction base="dms:Text"/>
      </xsd:simpleType>
    </xsd:element>
    <xsd:element name="MediaServiceOCR" ma:index="15" nillable="true" ma:displayName="MediaServiceOCR" ma:internalName="MediaServiceOCR" ma:readOnly="true">
      <xsd:simpleType>
        <xsd:restriction base="dms:Note">
          <xsd:maxLength value="255"/>
        </xsd:restriction>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Location" ma:index="18" nillable="true" ma:displayName="Location" ma:internalName="MediaServiceLocation"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832648E1-7413-4DE0-BC04-20388F6641F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95625fd-8518-4e59-8934-e9bf4d7bdb61"/>
    <ds:schemaRef ds:uri="318cfcae-d023-4b30-9dd6-693e2c69d87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9FE49D1A-656D-43B8-8EF4-44A243E8F61C}">
  <ds:schemaRefs>
    <ds:schemaRef ds:uri="http://schemas.microsoft.com/sharepoint/v3/contenttype/forms"/>
  </ds:schemaRefs>
</ds:datastoreItem>
</file>

<file path=customXml/itemProps3.xml><?xml version="1.0" encoding="utf-8"?>
<ds:datastoreItem xmlns:ds="http://schemas.openxmlformats.org/officeDocument/2006/customXml" ds:itemID="{4A204F25-5436-4584-91D9-F286C06CB470}">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otalTime>24226</TotalTime>
  <Words>4632</Words>
  <Application>Microsoft Macintosh PowerPoint</Application>
  <PresentationFormat>Breedbeeld</PresentationFormat>
  <Paragraphs>300</Paragraphs>
  <Slides>55</Slides>
  <Notes>55</Notes>
  <HiddenSlides>0</HiddenSlides>
  <MMClips>0</MMClips>
  <ScaleCrop>false</ScaleCrop>
  <HeadingPairs>
    <vt:vector size="6" baseType="variant">
      <vt:variant>
        <vt:lpstr>Gebruikte lettertypen</vt:lpstr>
      </vt:variant>
      <vt:variant>
        <vt:i4>13</vt:i4>
      </vt:variant>
      <vt:variant>
        <vt:lpstr>Thema</vt:lpstr>
      </vt:variant>
      <vt:variant>
        <vt:i4>1</vt:i4>
      </vt:variant>
      <vt:variant>
        <vt:lpstr>Diatitels</vt:lpstr>
      </vt:variant>
      <vt:variant>
        <vt:i4>55</vt:i4>
      </vt:variant>
    </vt:vector>
  </HeadingPairs>
  <TitlesOfParts>
    <vt:vector size="69" baseType="lpstr">
      <vt:lpstr>Roboto</vt:lpstr>
      <vt:lpstr>Noto Sans Symbols</vt:lpstr>
      <vt:lpstr>Calibri</vt:lpstr>
      <vt:lpstr>Wingdings</vt:lpstr>
      <vt:lpstr>Helvetica</vt:lpstr>
      <vt:lpstr>Harding</vt:lpstr>
      <vt:lpstr>Times New Roman</vt:lpstr>
      <vt:lpstr>Arial</vt:lpstr>
      <vt:lpstr>Lora</vt:lpstr>
      <vt:lpstr>Courier New</vt:lpstr>
      <vt:lpstr>Segoe UI</vt:lpstr>
      <vt:lpstr>Verdana</vt:lpstr>
      <vt:lpstr>Quattrocento Sans</vt:lpstr>
      <vt:lpstr>Civic</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Nick</dc:creator>
  <cp:lastModifiedBy>Microsoft Office User</cp:lastModifiedBy>
  <cp:revision>140</cp:revision>
  <dcterms:modified xsi:type="dcterms:W3CDTF">2021-11-17T15:59:48Z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0x010100F906D2A2FDD57746B5384F61822E6A64</vt:lpwstr>
  </property>
</Properties>
</file>